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5" r:id="rId9"/>
    <p:sldId id="266" r:id="rId10"/>
    <p:sldId id="267" r:id="rId11"/>
    <p:sldId id="269" r:id="rId12"/>
    <p:sldId id="270" r:id="rId13"/>
    <p:sldId id="271" r:id="rId14"/>
    <p:sldId id="272" r:id="rId15"/>
    <p:sldId id="273" r:id="rId16"/>
    <p:sldId id="274" r:id="rId17"/>
    <p:sldId id="276" r:id="rId1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F6705E-095D-4C0D-1E8B-68CF4629B176}" v="3374" dt="2025-05-18T15:10:33.9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61" d="100"/>
          <a:sy n="61" d="100"/>
        </p:scale>
        <p:origin x="84" y="3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2:37:35.243"/>
    </inkml:context>
    <inkml:brush xml:id="br0">
      <inkml:brushProperty name="width" value="0.1" units="cm"/>
      <inkml:brushProperty name="height" value="0.1" units="cm"/>
    </inkml:brush>
  </inkml:definitions>
  <inkml:trace contextRef="#ctx0" brushRef="#br0">16156 6165 16383 0 0,'0'4'0'0'0,"0"7"0"0"0,0 5 0 0 0,0 5 0 0 0,0 4 0 0 0,0 1 0 0 0,0 2 0 0 0,0 0 0 0 0,0 0 0 0 0,0-5 0 0 0,0-1 0 0 0,0-1 0 0 0,0 1 0 0 0,0 2 0 0 0,0 1 0 0 0,0-4 0 0 0,0-1 0 0 0,0 1 0 0 0,0 2 0 0 0,0 0 0 0 0,0-2 0 0 0,0-1 0 0 0,0 0 0 0 0,0 3 0 0 0,0 0 0 0 0,0 2 0 0 0,0 1 0 0 0,0-4 0 0 0,0-1 0 0 0,0 0 0 0 0,0 2 0 0 0,0 1 0 0 0,0 1 0 0 0,0 1 0 0 0,0-5 0 0 0,0 0 0 0 0,0 0 0 0 0,0 2 0 0 0,0 1 0 0 0,0 1 0 0 0,0 0 0 0 0,0 2 0 0 0,0 0 0 0 0,0 0 0 0 0,0 0 0 0 0,0 0 0 0 0,0-5 0 0 0,0-1 0 0 0,0 0 0 0 0,0 2 0 0 0,0 0 0 0 0,0 2 0 0 0,0 1 0 0 0,0 0 0 0 0,0 1 0 0 0,0 0 0 0 0,0 0 0 0 0,0 0 0 0 0,0 0 0 0 0,0 0 0 0 0,0 0 0 0 0,0 0 0 0 0,0 0 0 0 0,0-1 0 0 0,0 1 0 0 0,0 0 0 0 0,0 0 0 0 0,0 0 0 0 0,0-1 0 0 0,0 1 0 0 0,0 0 0 0 0,0 0 0 0 0,0 0 0 0 0,0-1 0 0 0,0 1 0 0 0,0 0 0 0 0,0 0 0 0 0,0 0 0 0 0,0-5 0 0 0,0-1 0 0 0,0 0 0 0 0,0 1 0 0 0,0 1 0 0 0,0 2 0 0 0,0 1 0 0 0,0 0 0 0 0,0 1 0 0 0,0 0 0 0 0,0 0 0 0 0,0 0 0 0 0,0 0 0 0 0,0-4 0 0 0,0-2 0 0 0,0 0 0 0 0,0 1 0 0 0,0 1 0 0 0,0 2 0 0 0,0 1 0 0 0,0 0 0 0 0,0-4 0 0 0,0-1 0 0 0,0 1 0 0 0,0 0 0 0 0,0 2 0 0 0,0 1 0 0 0,0 0 0 0 0,0 2 0 0 0,0 0 0 0 0,0 0 0 0 0,0 0 0 0 0,0 0 0 0 0,0 0 0 0 0,0 0 0 0 0,0 0 0 0 0,0-5 0 0 0,0-1 0 0 0,0 0 0 0 0,0 1 0 0 0,0 2 0 0 0,0 0 0 0 0,0 2 0 0 0,0 0 0 0 0,0 1 0 0 0,0 0 0 0 0,0 0 0 0 0,0 0 0 0 0,0 0 0 0 0,0 0 0 0 0,0 0 0 0 0,0 0 0 0 0,0 0 0 0 0,0 0 0 0 0,0 0 0 0 0,0-1 0 0 0,0 1 0 0 0,0 0 0 0 0,0 0 0 0 0,0 0 0 0 0,0-1 0 0 0,0 1 0 0 0,0 0 0 0 0,0 0 0 0 0,0 0 0 0 0,0 0 0 0 0,0-1 0 0 0,0 1 0 0 0,0 0 0 0 0,0 0 0 0 0,0 0 0 0 0,0-1 0 0 0,0 1 0 0 0,0 0 0 0 0,0 0 0 0 0,0 0 0 0 0,0 0 0 0 0,0-1 0 0 0,0 1 0 0 0,0 0 0 0 0,0 0 0 0 0,0 0 0 0 0,0-1 0 0 0,0 1 0 0 0,0 0 0 0 0,0 0 0 0 0,0 0 0 0 0,0 0 0 0 0,0-1 0 0 0,0 1 0 0 0,0 0 0 0 0,0 0 0 0 0,0 0 0 0 0,0 0 0 0 0,0-1 0 0 0,0 1 0 0 0,0 0 0 0 0,0 0 0 0 0,0 0 0 0 0,0-1 0 0 0,0 1 0 0 0,0 0 0 0 0,0 0 0 0 0,0 0 0 0 0,0 0 0 0 0,0-1 0 0 0,0 1 0 0 0,0 0 0 0 0,0 0 0 0 0,0 0 0 0 0,0-1 0 0 0,0 1 0 0 0,0 0 0 0 0,0 0 0 0 0,0 0 0 0 0,0 0 0 0 0,0-1 0 0 0,0 1 0 0 0,0 0 0 0 0,0 0 0 0 0,0 0 0 0 0,0-1 0 0 0,0 1 0 0 0,0 0 0 0 0,0 0 0 0 0,0 0 0 0 0,0 0 0 0 0,0-1 0 0 0,0 1 0 0 0,0 0 0 0 0,0 0 0 0 0,0 0 0 0 0,0-1 0 0 0,0 1 0 0 0,0 0 0 0 0,0 0 0 0 0,0 0 0 0 0,0 0 0 0 0,0-1 0 0 0,0 1 0 0 0,0 0 0 0 0,0 0 0 0 0,0 0 0 0 0,0-1 0 0 0,0-3 0 0 0,0-2 0 0 0,0 0 0 0 0,0 1 0 0 0,0 1 0 0 0,0 2 0 0 0,0 1 0 0 0,0 0 0 0 0,0 1 0 0 0,0 0 0 0 0,0 0 0 0 0,0 0 0 0 0,0 0 0 0 0,0 0 0 0 0,0 0 0 0 0,0-5 0 0 0,0-1 0 0 0,0 0 0 0 0,0 1 0 0 0,0 2 0 0 0,0 0 0 0 0,0 2 0 0 0,0-4 0 0 0,0-1 0 0 0,0 0 0 0 0,0 1 0 0 0,0 2 0 0 0,0 1 0 0 0,0 1 0 0 0,0 0 0 0 0,0 1 0 0 0,0 0 0 0 0,0 0 0 0 0,0 0 0 0 0,0-4 0 0 0,0-2 0 0 0,0 0 0 0 0,0 1 0 0 0,0 2 0 0 0,0 0 0 0 0,0 2 0 0 0,0 1 0 0 0,0-1 0 0 0,0-3 0 0 0,0-2 0 0 0,0 0 0 0 0,0 1 0 0 0,0 2 0 0 0,0 1 0 0 0,0 1 0 0 0,0-4 0 0 0,0-2 0 0 0,0 1 0 0 0,0 2 0 0 0,0 1 0 0 0,0 1 0 0 0,0 0 0 0 0,0 2 0 0 0,0 0 0 0 0,0 0 0 0 0,0 0 0 0 0,0 0 0 0 0,0 0 0 0 0,0 0 0 0 0,0 0 0 0 0,0 0 0 0 0,0 0 0 0 0,0-1 0 0 0,0 1 0 0 0,0 0 0 0 0,0 0 0 0 0,0 0 0 0 0,0-1 0 0 0,0 1 0 0 0,0 0 0 0 0,0 0 0 0 0,0-5 0 0 0,0-1 0 0 0,0 0 0 0 0,0 1 0 0 0,0 2 0 0 0,0 0 0 0 0,0 2 0 0 0,0 0 0 0 0,0 1 0 0 0,0 0 0 0 0,0 0 0 0 0,0 0 0 0 0,0 0 0 0 0,0 0 0 0 0,0 0 0 0 0,0 0 0 0 0,0 0 0 0 0,0 0 0 0 0,0 0 0 0 0,0-1 0 0 0,0 1 0 0 0,0 0 0 0 0,0 0 0 0 0,0 0 0 0 0,0 0 0 0 0,0-1 0 0 0,0 1 0 0 0,0 0 0 0 0,0 0 0 0 0,0 0 0 0 0,0-1 0 0 0,0 1 0 0 0,0 0 0 0 0,0 0 0 0 0,0 0 0 0 0,0 0 0 0 0,0-1 0 0 0,0 1 0 0 0,0 0 0 0 0,0 0 0 0 0,0 0 0 0 0,0-1 0 0 0,0 1 0 0 0,0 0 0 0 0,0 0 0 0 0,0 0 0 0 0,0 0 0 0 0,0-1 0 0 0,0 1 0 0 0,0 0 0 0 0,0 0 0 0 0,0 0 0 0 0,0-1 0 0 0,0 1 0 0 0,0 0 0 0 0,0 0 0 0 0,0 0 0 0 0,0 0 0 0 0,0-1 0 0 0,0 1 0 0 0,0 0 0 0 0,0 0 0 0 0,0-5 0 0 0,0-1 0 0 0,0 0 0 0 0,0 1 0 0 0,0 2 0 0 0,0 0 0 0 0,0-3 0 0 0,0 0 0 0 0,0 0 0 0 0,0 1 0 0 0,0-3 0 0 0,0-4 0 0 0,0-1 0 0 0,0 2 0 0 0,0 3 0 0 0,0 3 0 0 0,0 1 0 0 0,0 3 0 0 0,0 1 0 0 0,0 0 0 0 0,0 0 0 0 0,0 0 0 0 0,0 1 0 0 0,0-6 0 0 0,0-1 0 0 0,0 1 0 0 0,0 0 0 0 0,0 1 0 0 0,0-3 0 0 0,0 0 0 0 0,0-4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2:37:35.244"/>
    </inkml:context>
    <inkml:brush xml:id="br0">
      <inkml:brushProperty name="width" value="0.1" units="cm"/>
      <inkml:brushProperty name="height" value="0.1" units="cm"/>
    </inkml:brush>
  </inkml:definitions>
  <inkml:trace contextRef="#ctx0" brushRef="#br0">24658 6588 16383 0 0,'0'5'0'0'0,"0"5"0"0"0,0 6 0 0 0,0 5 0 0 0,0 3 0 0 0,0 2 0 0 0,0 1 0 0 0,0 1 0 0 0,0 0 0 0 0,0-1 0 0 0,0 0 0 0 0,0 0 0 0 0,0 0 0 0 0,0-1 0 0 0,0 1 0 0 0,0-1 0 0 0,0 1 0 0 0,0-1 0 0 0,0 1 0 0 0,0-1 0 0 0,0 0 0 0 0,0 1 0 0 0,0-1 0 0 0,0 1 0 0 0,0-1 0 0 0,0 1 0 0 0,0-1 0 0 0,0 1 0 0 0,0-1 0 0 0,0 1 0 0 0,0-1 0 0 0,0 0 0 0 0,0 1 0 0 0,0-1 0 0 0,0 1 0 0 0,0-1 0 0 0,0-4 0 0 0,0-1 0 0 0,0-1 0 0 0,0 2 0 0 0,0 2 0 0 0,0 0 0 0 0,0 1 0 0 0,0 1 0 0 0,0 1 0 0 0,0-1 0 0 0,0 1 0 0 0,0 0 0 0 0,0 0 0 0 0,0-1 0 0 0,0 1 0 0 0,0-1 0 0 0,0 1 0 0 0,0-1 0 0 0,0 1 0 0 0,0-5 0 0 0,0-2 0 0 0,0 1 0 0 0,0 1 0 0 0,0 1 0 0 0,0 1 0 0 0,0 2 0 0 0,0 0 0 0 0,0 0 0 0 0,0 1 0 0 0,0-1 0 0 0,0 1 0 0 0,0 0 0 0 0,0-1 0 0 0,0 1 0 0 0,0-1 0 0 0,0 1 0 0 0,0-1 0 0 0,0 1 0 0 0,0-1 0 0 0,0 1 0 0 0,0-1 0 0 0,0 1 0 0 0,0-1 0 0 0,0 1 0 0 0,0-1 0 0 0,0 0 0 0 0,0 1 0 0 0,0-1 0 0 0,0 1 0 0 0,0-1 0 0 0,0 1 0 0 0,0-1 0 0 0,0 1 0 0 0,0-1 0 0 0,0 1 0 0 0,0-1 0 0 0,0 0 0 0 0,0 1 0 0 0,0-1 0 0 0,0 1 0 0 0,0-1 0 0 0,0 1 0 0 0,0-1 0 0 0,0 1 0 0 0,0-1 0 0 0,0 1 0 0 0,0-1 0 0 0,0 1 0 0 0,0-1 0 0 0,0 0 0 0 0,0 1 0 0 0,0-1 0 0 0,0 1 0 0 0,0 4 0 0 0,0 1 0 0 0,0 0 0 0 0,0-1 0 0 0,0-1 0 0 0,0-6 0 0 0,0-2 0 0 0,0-1 0 0 0,0 1 0 0 0,0 1 0 0 0,0 5 0 0 0,0 4 0 0 0,0-1 0 0 0,0 0 0 0 0,0-1 0 0 0,0-2 0 0 0,0-4 0 0 0,0-3 0 0 0,0 0 0 0 0,0 1 0 0 0,0 1 0 0 0,0 1 0 0 0,0 1 0 0 0,0 1 0 0 0,0 0 0 0 0,0 1 0 0 0,0-1 0 0 0,0 1 0 0 0,0 0 0 0 0,0-1 0 0 0,0 1 0 0 0,0-1 0 0 0,0-4 0 0 0,0-1 0 0 0,0 0 0 0 0,0 1 0 0 0,0 1 0 0 0,0 1 0 0 0,0 2 0 0 0,0 0 0 0 0,0 0 0 0 0,0 1 0 0 0,0-5 0 0 0,0-1 0 0 0,0 0 0 0 0,0 1 0 0 0,0 1 0 0 0,0 1 0 0 0,0 2 0 0 0,0 0 0 0 0,0 0 0 0 0,0 1 0 0 0,0-1 0 0 0,0 1 0 0 0,0 0 0 0 0,0-1 0 0 0,0 1 0 0 0,0 0 0 0 0,0-1 0 0 0,0-4 0 0 0,0-2 0 0 0,0 1 0 0 0,0 1 0 0 0,0 1 0 0 0,0 2 0 0 0,0 0 0 0 0,0 1 0 0 0,0 0 0 0 0,0 1 0 0 0,0 0 0 0 0,0 0 0 0 0,0-1 0 0 0,0 1 0 0 0,0-1 0 0 0,0 1 0 0 0,0-5 0 0 0,0-2 0 0 0,0 1 0 0 0,0 1 0 0 0,0 1 0 0 0,0 1 0 0 0,0 2 0 0 0,0 0 0 0 0,0 0 0 0 0,0 1 0 0 0,0 0 0 0 0,0-1 0 0 0,0 1 0 0 0,0 0 0 0 0,0-5 0 0 0,0-2 0 0 0,0 1 0 0 0,0 1 0 0 0,0 1 0 0 0,0 1 0 0 0,0 2 0 0 0,0 0 0 0 0,0 0 0 0 0,0 1 0 0 0,0 0 0 0 0,0-1 0 0 0,0 1 0 0 0,0 0 0 0 0,0-1 0 0 0,0 1 0 0 0,0-1 0 0 0,0 1 0 0 0,0-5 0 0 0,0-2 0 0 0,0 1 0 0 0,0 1 0 0 0,0 1 0 0 0,0 1 0 0 0,0 2 0 0 0,0 0 0 0 0,0 0 0 0 0,0 1 0 0 0,0-1 0 0 0,0 1 0 0 0,0-5 0 0 0,0 3 0 0 0,0 2 0 0 0,0 1 0 0 0,0 0 0 0 0,0-1 0 0 0,0 1 0 0 0,0-1 0 0 0,0 0 0 0 0,0-1 0 0 0,0 1 0 0 0,0-1 0 0 0,0 1 0 0 0,0-1 0 0 0,0 1 0 0 0,0-1 0 0 0,0 0 0 0 0,0 1 0 0 0,0-1 0 0 0,0 1 0 0 0,0-1 0 0 0,0 1 0 0 0,0-1 0 0 0,0 1 0 0 0,0-1 0 0 0,0-4 0 0 0,0-2 0 0 0,0 1 0 0 0,0 1 0 0 0,0 1 0 0 0,0-3 0 0 0,0 0 0 0 0,0 0 0 0 0,0 2 0 0 0,0 1 0 0 0,0 2 0 0 0,0 0 0 0 0,0 2 0 0 0,0-1 0 0 0,0 1 0 0 0,0 0 0 0 0,0 0 0 0 0,0-1 0 0 0,0 1 0 0 0,0-1 0 0 0,0 1 0 0 0,0-1 0 0 0,0 1 0 0 0,0-1 0 0 0,0 1 0 0 0,0-1 0 0 0,0 1 0 0 0,0-1 0 0 0,0 0 0 0 0,0 1 0 0 0,0-1 0 0 0,0 1 0 0 0,0-1 0 0 0,0 1 0 0 0,0-1 0 0 0,0 1 0 0 0,0-1 0 0 0,0 1 0 0 0,0-1 0 0 0,0 0 0 0 0,0 1 0 0 0,0-5 0 0 0,0-2 0 0 0,0 1 0 0 0,0 1 0 0 0,0 1 0 0 0,0 2 0 0 0,0 0 0 0 0,0 1 0 0 0,0 0 0 0 0,0 1 0 0 0,0 0 0 0 0,0 0 0 0 0,0-1 0 0 0,0 1 0 0 0,0-1 0 0 0,0 1 0 0 0,0-1 0 0 0,0 1 0 0 0,0-1 0 0 0,0 1 0 0 0,0-1 0 0 0,0 1 0 0 0,0-1 0 0 0,0 0 0 0 0,0 1 0 0 0,0-1 0 0 0,0 1 0 0 0,0-1 0 0 0,0 1 0 0 0,0-1 0 0 0,0 1 0 0 0,0-1 0 0 0,0 1 0 0 0,0-1 0 0 0,0 1 0 0 0,0-6 0 0 0,0 0 0 0 0,0 0 0 0 0,0 1 0 0 0,0 1 0 0 0,0 1 0 0 0,0 2 0 0 0,0 0 0 0 0,0 0 0 0 0,0 1 0 0 0,0-1 0 0 0,0 1 0 0 0,0 0 0 0 0,0-1 0 0 0,0 1 0 0 0,0-5 0 0 0,0-2 0 0 0,0 1 0 0 0,0 1 0 0 0,0 1 0 0 0,0 2 0 0 0,0 0 0 0 0,0 1 0 0 0,0 0 0 0 0,0 1 0 0 0,0 0 0 0 0,0 0 0 0 0,0-1 0 0 0,0 1 0 0 0,0-1 0 0 0,0 1 0 0 0,0-5 0 0 0,0-2 0 0 0,0 1 0 0 0,0 1 0 0 0,0 1 0 0 0,0 1 0 0 0,0 2 0 0 0,0 0 0 0 0,0 0 0 0 0,0 1 0 0 0,0 0 0 0 0,0-5 0 0 0,0-1 0 0 0,0-1 0 0 0,0-2 0 0 0,0-1 0 0 0,0 2 0 0 0,0-3 0 0 0,0 1 0 0 0,0 2 0 0 0,0 2 0 0 0,0-7 0 0 0,0-11 0 0 0,0-9 0 0 0,0-5 0 0 0,0-4 0 0 0,0 0 0 0 0,0-2 0 0 0,0 2 0 0 0,0 3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2:37:35.493"/>
    </inkml:context>
    <inkml:brush xml:id="br0">
      <inkml:brushProperty name="width" value="0.1" units="cm"/>
      <inkml:brushProperty name="height" value="0.1" units="cm"/>
    </inkml:brush>
  </inkml:definitions>
  <inkml:trace contextRef="#ctx0" brushRef="#br0">11733 5318 16383 0 0,'0'11'0'0'0,"0"13"0"0"0,0 13 0 0 0,0 11 0 0 0,0 7 0 0 0,0 5 0 0 0,0 2 0 0 0,0 2 0 0 0,0-1 0 0 0,0 0 0 0 0,0 0 0 0 0,0-2 0 0 0,0 1 0 0 0,0-1 0 0 0,0 0 0 0 0,0-1 0 0 0,0 1 0 0 0,0 0 0 0 0,0-1 0 0 0,0 1 0 0 0,0 0 0 0 0,0 0 0 0 0,0-1 0 0 0,0 1 0 0 0,0 0 0 0 0,0 0 0 0 0,0 0 0 0 0,0-1 0 0 0,0 1 0 0 0,0 0 0 0 0,0 0 0 0 0,0 0 0 0 0,0-1 0 0 0,0 1 0 0 0,0 0 0 0 0,0 0 0 0 0,0 0 0 0 0,0-1 0 0 0,0 1 0 0 0,0 0 0 0 0,0 0 0 0 0,0 0 0 0 0,0-1 0 0 0,0 1 0 0 0,0 0 0 0 0,0 0 0 0 0,0 0 0 0 0,0-1 0 0 0,0 1 0 0 0,0 0 0 0 0,0 0 0 0 0,0 0 0 0 0,0-1 0 0 0,0-9 0 0 0,0-4 0 0 0,0 1 0 0 0,0 2 0 0 0,0 3 0 0 0,0 3 0 0 0,0 3 0 0 0,0 0 0 0 0,0 2 0 0 0,0 0 0 0 0,0 1 0 0 0,0-1 0 0 0,0 0 0 0 0,0 1 0 0 0,0-1 0 0 0,0-1 0 0 0,0 1 0 0 0,0 0 0 0 0,0 0 0 0 0,0 0 0 0 0,0-1 0 0 0,0 1 0 0 0,0 0 0 0 0,0 0 0 0 0,0 0 0 0 0,0-1 0 0 0,0 1 0 0 0,0 0 0 0 0,0 0 0 0 0,0 0 0 0 0,0-1 0 0 0,0 1 0 0 0,0 0 0 0 0,0 0 0 0 0,0-1 0 0 0,0 1 0 0 0,0 0 0 0 0,0 0 0 0 0,0 0 0 0 0,0-1 0 0 0,0 1 0 0 0,0 0 0 0 0,0 0 0 0 0,0 0 0 0 0,0-1 0 0 0,0 1 0 0 0,0 0 0 0 0,0 0 0 0 0,0 0 0 0 0,0-1 0 0 0,0 1 0 0 0,0 0 0 0 0,0 0 0 0 0,0 0 0 0 0,0-1 0 0 0,0 1 0 0 0,0 0 0 0 0,0 0 0 0 0,0 0 0 0 0,0-1 0 0 0,0 1 0 0 0,0 0 0 0 0,0 0 0 0 0,0 0 0 0 0,0-1 0 0 0,0 1 0 0 0,0 0 0 0 0,0 0 0 0 0,0 0 0 0 0,0-1 0 0 0,0 1 0 0 0,0 0 0 0 0,0 0 0 0 0,0 0 0 0 0,0-1 0 0 0,0 1 0 0 0,0 0 0 0 0,0 0 0 0 0,0 0 0 0 0,0-1 0 0 0,0 1 0 0 0,0 0 0 0 0,0 0 0 0 0,0 0 0 0 0,0-1 0 0 0,0 1 0 0 0,0 0 0 0 0,0 0 0 0 0,0 0 0 0 0,0-1 0 0 0,0 1 0 0 0,0 0 0 0 0,0 0 0 0 0,0-1 0 0 0,0 1 0 0 0,0 0 0 0 0,0 0 0 0 0,0 0 0 0 0,0-11 0 0 0,0-3 0 0 0,0 1 0 0 0,0 2 0 0 0,0 3 0 0 0,0 3 0 0 0,0-8 0 0 0,0-12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2:17:26.513"/>
    </inkml:context>
    <inkml:brush xml:id="br0">
      <inkml:brushProperty name="width" value="0.1" units="cm"/>
      <inkml:brushProperty name="height" value="0.1" units="cm"/>
    </inkml:brush>
  </inkml:definitions>
  <inkml:trace contextRef="#ctx0" brushRef="#br0">11733 5318 16383 0 0,'0'11'0'0'0,"0"13"0"0"0,0 13 0 0 0,0 11 0 0 0,0 7 0 0 0,0 5 0 0 0,0 2 0 0 0,0 2 0 0 0,0-1 0 0 0,0 0 0 0 0,0 0 0 0 0,0-2 0 0 0,0 1 0 0 0,0-1 0 0 0,0 0 0 0 0,0-1 0 0 0,0 1 0 0 0,0 0 0 0 0,0-1 0 0 0,0 1 0 0 0,0 0 0 0 0,0 0 0 0 0,0-1 0 0 0,0 1 0 0 0,0 0 0 0 0,0 0 0 0 0,0 0 0 0 0,0-1 0 0 0,0 1 0 0 0,0 0 0 0 0,0 0 0 0 0,0 0 0 0 0,0-1 0 0 0,0 1 0 0 0,0 0 0 0 0,0 0 0 0 0,0 0 0 0 0,0-1 0 0 0,0 1 0 0 0,0 0 0 0 0,0 0 0 0 0,0 0 0 0 0,0-1 0 0 0,0 1 0 0 0,0 0 0 0 0,0 0 0 0 0,0 0 0 0 0,0-1 0 0 0,0 1 0 0 0,0 0 0 0 0,0 0 0 0 0,0 0 0 0 0,0-1 0 0 0,0-9 0 0 0,0-4 0 0 0,0 1 0 0 0,0 2 0 0 0,0 3 0 0 0,0 3 0 0 0,0 3 0 0 0,0 0 0 0 0,0 2 0 0 0,0 0 0 0 0,0 1 0 0 0,0-1 0 0 0,0 0 0 0 0,0 1 0 0 0,0-1 0 0 0,0-1 0 0 0,0 1 0 0 0,0 0 0 0 0,0 0 0 0 0,0 0 0 0 0,0-1 0 0 0,0 1 0 0 0,0 0 0 0 0,0 0 0 0 0,0 0 0 0 0,0-1 0 0 0,0 1 0 0 0,0 0 0 0 0,0 0 0 0 0,0 0 0 0 0,0-1 0 0 0,0 1 0 0 0,0 0 0 0 0,0 0 0 0 0,0-1 0 0 0,0 1 0 0 0,0 0 0 0 0,0 0 0 0 0,0 0 0 0 0,0-1 0 0 0,0 1 0 0 0,0 0 0 0 0,0 0 0 0 0,0 0 0 0 0,0-1 0 0 0,0 1 0 0 0,0 0 0 0 0,0 0 0 0 0,0 0 0 0 0,0-1 0 0 0,0 1 0 0 0,0 0 0 0 0,0 0 0 0 0,0 0 0 0 0,0-1 0 0 0,0 1 0 0 0,0 0 0 0 0,0 0 0 0 0,0 0 0 0 0,0-1 0 0 0,0 1 0 0 0,0 0 0 0 0,0 0 0 0 0,0 0 0 0 0,0-1 0 0 0,0 1 0 0 0,0 0 0 0 0,0 0 0 0 0,0 0 0 0 0,0-1 0 0 0,0 1 0 0 0,0 0 0 0 0,0 0 0 0 0,0 0 0 0 0,0-1 0 0 0,0 1 0 0 0,0 0 0 0 0,0 0 0 0 0,0 0 0 0 0,0-1 0 0 0,0 1 0 0 0,0 0 0 0 0,0 0 0 0 0,0 0 0 0 0,0-1 0 0 0,0 1 0 0 0,0 0 0 0 0,0 0 0 0 0,0 0 0 0 0,0-1 0 0 0,0 1 0 0 0,0 0 0 0 0,0 0 0 0 0,0-1 0 0 0,0 1 0 0 0,0 0 0 0 0,0 0 0 0 0,0 0 0 0 0,0-11 0 0 0,0-3 0 0 0,0 1 0 0 0,0 2 0 0 0,0 3 0 0 0,0 3 0 0 0,0-8 0 0 0,0-12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2:17:26.513"/>
    </inkml:context>
    <inkml:brush xml:id="br0">
      <inkml:brushProperty name="width" value="0.1" units="cm"/>
      <inkml:brushProperty name="height" value="0.1" units="cm"/>
    </inkml:brush>
  </inkml:definitions>
  <inkml:trace contextRef="#ctx0" brushRef="#br0">11733 5318 16383 0 0,'0'11'0'0'0,"0"13"0"0"0,0 13 0 0 0,0 11 0 0 0,0 7 0 0 0,0 5 0 0 0,0 2 0 0 0,0 2 0 0 0,0-1 0 0 0,0 0 0 0 0,0 0 0 0 0,0-2 0 0 0,0 1 0 0 0,0-1 0 0 0,0 0 0 0 0,0-1 0 0 0,0 1 0 0 0,0 0 0 0 0,0-1 0 0 0,0 1 0 0 0,0 0 0 0 0,0 0 0 0 0,0-1 0 0 0,0 1 0 0 0,0 0 0 0 0,0 0 0 0 0,0 0 0 0 0,0-1 0 0 0,0 1 0 0 0,0 0 0 0 0,0 0 0 0 0,0 0 0 0 0,0-1 0 0 0,0 1 0 0 0,0 0 0 0 0,0 0 0 0 0,0 0 0 0 0,0-1 0 0 0,0 1 0 0 0,0 0 0 0 0,0 0 0 0 0,0 0 0 0 0,0-1 0 0 0,0 1 0 0 0,0 0 0 0 0,0 0 0 0 0,0 0 0 0 0,0-1 0 0 0,0 1 0 0 0,0 0 0 0 0,0 0 0 0 0,0 0 0 0 0,0-1 0 0 0,0-9 0 0 0,0-4 0 0 0,0 1 0 0 0,0 2 0 0 0,0 3 0 0 0,0 3 0 0 0,0 3 0 0 0,0 0 0 0 0,0 2 0 0 0,0 0 0 0 0,0 1 0 0 0,0-1 0 0 0,0 0 0 0 0,0 1 0 0 0,0-1 0 0 0,0-1 0 0 0,0 1 0 0 0,0 0 0 0 0,0 0 0 0 0,0 0 0 0 0,0-1 0 0 0,0 1 0 0 0,0 0 0 0 0,0 0 0 0 0,0 0 0 0 0,0-1 0 0 0,0 1 0 0 0,0 0 0 0 0,0 0 0 0 0,0 0 0 0 0,0-1 0 0 0,0 1 0 0 0,0 0 0 0 0,0 0 0 0 0,0-1 0 0 0,0 1 0 0 0,0 0 0 0 0,0 0 0 0 0,0 0 0 0 0,0-1 0 0 0,0 1 0 0 0,0 0 0 0 0,0 0 0 0 0,0 0 0 0 0,0-1 0 0 0,0 1 0 0 0,0 0 0 0 0,0 0 0 0 0,0 0 0 0 0,0-1 0 0 0,0 1 0 0 0,0 0 0 0 0,0 0 0 0 0,0 0 0 0 0,0-1 0 0 0,0 1 0 0 0,0 0 0 0 0,0 0 0 0 0,0 0 0 0 0,0-1 0 0 0,0 1 0 0 0,0 0 0 0 0,0 0 0 0 0,0 0 0 0 0,0-1 0 0 0,0 1 0 0 0,0 0 0 0 0,0 0 0 0 0,0 0 0 0 0,0-1 0 0 0,0 1 0 0 0,0 0 0 0 0,0 0 0 0 0,0 0 0 0 0,0-1 0 0 0,0 1 0 0 0,0 0 0 0 0,0 0 0 0 0,0 0 0 0 0,0-1 0 0 0,0 1 0 0 0,0 0 0 0 0,0 0 0 0 0,0 0 0 0 0,0-1 0 0 0,0 1 0 0 0,0 0 0 0 0,0 0 0 0 0,0 0 0 0 0,0-1 0 0 0,0 1 0 0 0,0 0 0 0 0,0 0 0 0 0,0-1 0 0 0,0 1 0 0 0,0 0 0 0 0,0 0 0 0 0,0 0 0 0 0,0-11 0 0 0,0-3 0 0 0,0 1 0 0 0,0 2 0 0 0,0 3 0 0 0,0 3 0 0 0,0-8 0 0 0,0-12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2:17:26.513"/>
    </inkml:context>
    <inkml:brush xml:id="br0">
      <inkml:brushProperty name="width" value="0.1" units="cm"/>
      <inkml:brushProperty name="height" value="0.1" units="cm"/>
    </inkml:brush>
  </inkml:definitions>
  <inkml:trace contextRef="#ctx0" brushRef="#br0">11733 5318 16383 0 0,'0'11'0'0'0,"0"13"0"0"0,0 13 0 0 0,0 11 0 0 0,0 7 0 0 0,0 5 0 0 0,0 2 0 0 0,0 2 0 0 0,0-1 0 0 0,0 0 0 0 0,0 0 0 0 0,0-2 0 0 0,0 1 0 0 0,0-1 0 0 0,0 0 0 0 0,0-1 0 0 0,0 1 0 0 0,0 0 0 0 0,0-1 0 0 0,0 1 0 0 0,0 0 0 0 0,0 0 0 0 0,0-1 0 0 0,0 1 0 0 0,0 0 0 0 0,0 0 0 0 0,0 0 0 0 0,0-1 0 0 0,0 1 0 0 0,0 0 0 0 0,0 0 0 0 0,0 0 0 0 0,0-1 0 0 0,0 1 0 0 0,0 0 0 0 0,0 0 0 0 0,0 0 0 0 0,0-1 0 0 0,0 1 0 0 0,0 0 0 0 0,0 0 0 0 0,0 0 0 0 0,0-1 0 0 0,0 1 0 0 0,0 0 0 0 0,0 0 0 0 0,0 0 0 0 0,0-1 0 0 0,0 1 0 0 0,0 0 0 0 0,0 0 0 0 0,0 0 0 0 0,0-1 0 0 0,0-9 0 0 0,0-4 0 0 0,0 1 0 0 0,0 2 0 0 0,0 3 0 0 0,0 3 0 0 0,0 3 0 0 0,0 0 0 0 0,0 2 0 0 0,0 0 0 0 0,0 1 0 0 0,0-1 0 0 0,0 0 0 0 0,0 1 0 0 0,0-1 0 0 0,0-1 0 0 0,0 1 0 0 0,0 0 0 0 0,0 0 0 0 0,0 0 0 0 0,0-1 0 0 0,0 1 0 0 0,0 0 0 0 0,0 0 0 0 0,0 0 0 0 0,0-1 0 0 0,0 1 0 0 0,0 0 0 0 0,0 0 0 0 0,0 0 0 0 0,0-1 0 0 0,0 1 0 0 0,0 0 0 0 0,0 0 0 0 0,0-1 0 0 0,0 1 0 0 0,0 0 0 0 0,0 0 0 0 0,0 0 0 0 0,0-1 0 0 0,0 1 0 0 0,0 0 0 0 0,0 0 0 0 0,0 0 0 0 0,0-1 0 0 0,0 1 0 0 0,0 0 0 0 0,0 0 0 0 0,0 0 0 0 0,0-1 0 0 0,0 1 0 0 0,0 0 0 0 0,0 0 0 0 0,0 0 0 0 0,0-1 0 0 0,0 1 0 0 0,0 0 0 0 0,0 0 0 0 0,0 0 0 0 0,0-1 0 0 0,0 1 0 0 0,0 0 0 0 0,0 0 0 0 0,0 0 0 0 0,0-1 0 0 0,0 1 0 0 0,0 0 0 0 0,0 0 0 0 0,0 0 0 0 0,0-1 0 0 0,0 1 0 0 0,0 0 0 0 0,0 0 0 0 0,0 0 0 0 0,0-1 0 0 0,0 1 0 0 0,0 0 0 0 0,0 0 0 0 0,0 0 0 0 0,0-1 0 0 0,0 1 0 0 0,0 0 0 0 0,0 0 0 0 0,0 0 0 0 0,0-1 0 0 0,0 1 0 0 0,0 0 0 0 0,0 0 0 0 0,0 0 0 0 0,0-1 0 0 0,0 1 0 0 0,0 0 0 0 0,0 0 0 0 0,0-1 0 0 0,0 1 0 0 0,0 0 0 0 0,0 0 0 0 0,0 0 0 0 0,0-11 0 0 0,0-3 0 0 0,0 1 0 0 0,0 2 0 0 0,0 3 0 0 0,0 3 0 0 0,0-8 0 0 0,0-12 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18/05/2025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3310491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38941B0-F4D5-4460-BCAD-F7E2B41A8257}" type="datetimeFigureOut">
              <a:rPr lang="fr-FR" smtClean="0"/>
              <a:t>18/05/2025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417278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38941B0-F4D5-4460-BCAD-F7E2B41A8257}" type="datetimeFigureOut">
              <a:rPr lang="fr-FR" smtClean="0"/>
              <a:t>18/05/2025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1902177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38941B0-F4D5-4460-BCAD-F7E2B41A8257}" type="datetimeFigureOut">
              <a:rPr lang="fr-FR" smtClean="0"/>
              <a:t>18/05/2025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3841795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18/05/2025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3466923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638941B0-F4D5-4460-BCAD-F7E2B41A8257}" type="datetimeFigureOut">
              <a:rPr lang="fr-FR" smtClean="0"/>
              <a:t>18/05/2025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3747632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638941B0-F4D5-4460-BCAD-F7E2B41A8257}" type="datetimeFigureOut">
              <a:rPr lang="fr-FR" smtClean="0"/>
              <a:t>18/05/2025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2611866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638941B0-F4D5-4460-BCAD-F7E2B41A8257}" type="datetimeFigureOut">
              <a:rPr lang="fr-FR" smtClean="0"/>
              <a:t>18/05/2025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3395854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38941B0-F4D5-4460-BCAD-F7E2B41A8257}" type="datetimeFigureOut">
              <a:rPr lang="fr-FR" smtClean="0"/>
              <a:t>18/05/2025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4040201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38941B0-F4D5-4460-BCAD-F7E2B41A8257}" type="datetimeFigureOut">
              <a:rPr lang="fr-FR" smtClean="0"/>
              <a:t>18/05/2025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2706407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38941B0-F4D5-4460-BCAD-F7E2B41A8257}" type="datetimeFigureOut">
              <a:rPr lang="fr-FR" smtClean="0"/>
              <a:t>18/05/2025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161090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38941B0-F4D5-4460-BCAD-F7E2B41A8257}" type="datetimeFigureOut">
              <a:rPr lang="fr-FR" smtClean="0"/>
              <a:t>18/05/2025</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7C6CCC6-2BE5-4E42-96A4-D1E8E81A3D8E}" type="slidenum">
              <a:rPr lang="fr-FR" smtClean="0"/>
              <a:t>‹N°›</a:t>
            </a:fld>
            <a:endParaRPr lang="fr-FR"/>
          </a:p>
        </p:txBody>
      </p:sp>
    </p:spTree>
    <p:extLst>
      <p:ext uri="{BB962C8B-B14F-4D97-AF65-F5344CB8AC3E}">
        <p14:creationId xmlns:p14="http://schemas.microsoft.com/office/powerpoint/2010/main" val="3071127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customXml" Target="../ink/ink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3" name="Rectangle 32">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ctrTitle"/>
          </p:nvPr>
        </p:nvSpPr>
        <p:spPr>
          <a:xfrm>
            <a:off x="4313375" y="1579913"/>
            <a:ext cx="4347275" cy="863655"/>
          </a:xfrm>
        </p:spPr>
        <p:txBody>
          <a:bodyPr vert="horz" lIns="91440" tIns="45720" rIns="91440" bIns="45720" rtlCol="0" anchor="t">
            <a:noAutofit/>
          </a:bodyPr>
          <a:lstStyle/>
          <a:p>
            <a:r>
              <a:rPr lang="en-US" b="1" kern="1200" dirty="0">
                <a:solidFill>
                  <a:srgbClr val="FFFFFF"/>
                </a:solidFill>
                <a:latin typeface="+mj-lt"/>
                <a:ea typeface="+mj-ea"/>
                <a:cs typeface="+mj-cs"/>
              </a:rPr>
              <a:t>EPREUVE E4</a:t>
            </a:r>
            <a:endParaRPr lang="en-US" b="1" kern="1200" dirty="0">
              <a:solidFill>
                <a:srgbClr val="FFFFFF"/>
              </a:solidFill>
              <a:latin typeface="+mj-lt"/>
            </a:endParaRPr>
          </a:p>
        </p:txBody>
      </p:sp>
      <p:sp>
        <p:nvSpPr>
          <p:cNvPr id="3" name="Sous-titre 2"/>
          <p:cNvSpPr>
            <a:spLocks noGrp="1"/>
          </p:cNvSpPr>
          <p:nvPr>
            <p:ph type="subTitle" idx="1"/>
          </p:nvPr>
        </p:nvSpPr>
        <p:spPr>
          <a:xfrm>
            <a:off x="5007773" y="3218932"/>
            <a:ext cx="2961882" cy="604864"/>
          </a:xfrm>
        </p:spPr>
        <p:txBody>
          <a:bodyPr vert="horz" lIns="91440" tIns="45720" rIns="91440" bIns="45720" rtlCol="0" anchor="t">
            <a:noAutofit/>
          </a:bodyPr>
          <a:lstStyle/>
          <a:p>
            <a:r>
              <a:rPr lang="en-US" sz="3600" b="1" dirty="0">
                <a:solidFill>
                  <a:srgbClr val="FFFFFF"/>
                </a:solidFill>
              </a:rPr>
              <a:t>BTS SIO SISR</a:t>
            </a:r>
          </a:p>
        </p:txBody>
      </p:sp>
      <p:sp>
        <p:nvSpPr>
          <p:cNvPr id="6" name="ZoneTexte 5">
            <a:extLst>
              <a:ext uri="{FF2B5EF4-FFF2-40B4-BE49-F238E27FC236}">
                <a16:creationId xmlns:a16="http://schemas.microsoft.com/office/drawing/2014/main" id="{92330838-5D99-DA80-DDE8-81A54A8A49E3}"/>
              </a:ext>
            </a:extLst>
          </p:cNvPr>
          <p:cNvSpPr txBox="1"/>
          <p:nvPr/>
        </p:nvSpPr>
        <p:spPr>
          <a:xfrm>
            <a:off x="4393430" y="4958591"/>
            <a:ext cx="4183957" cy="60486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a:lnSpc>
                <a:spcPct val="90000"/>
              </a:lnSpc>
              <a:spcAft>
                <a:spcPts val="600"/>
              </a:spcAft>
            </a:pPr>
            <a:r>
              <a:rPr lang="en-US" sz="3200" dirty="0">
                <a:solidFill>
                  <a:srgbClr val="FFFFFF"/>
                </a:solidFill>
              </a:rPr>
              <a:t>MATHIEU KOVACEVIC</a:t>
            </a:r>
          </a:p>
        </p:txBody>
      </p:sp>
    </p:spTree>
    <p:extLst>
      <p:ext uri="{BB962C8B-B14F-4D97-AF65-F5344CB8AC3E}">
        <p14:creationId xmlns:p14="http://schemas.microsoft.com/office/powerpoint/2010/main" val="378408903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C4C42016-34C0-4D37-91CF-4830826960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2" name="Color">
              <a:extLst>
                <a:ext uri="{FF2B5EF4-FFF2-40B4-BE49-F238E27FC236}">
                  <a16:creationId xmlns:a16="http://schemas.microsoft.com/office/drawing/2014/main" id="{4EB45A5E-A300-4C79-A5AE-A78AB7C683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lor">
              <a:extLst>
                <a:ext uri="{FF2B5EF4-FFF2-40B4-BE49-F238E27FC236}">
                  <a16:creationId xmlns:a16="http://schemas.microsoft.com/office/drawing/2014/main" id="{A4B8AED9-E236-44C8-A286-D5FAC4AC8F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5A7DBA8A-AFD3-4A43-8CFF-101BE55E4E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6" name="Freeform: Shape 15">
              <a:extLst>
                <a:ext uri="{FF2B5EF4-FFF2-40B4-BE49-F238E27FC236}">
                  <a16:creationId xmlns:a16="http://schemas.microsoft.com/office/drawing/2014/main" id="{19812AD9-E6DC-4032-9634-F8BE9C8B3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D2AFB4EC-2587-41C9-94B0-4F78DFB04C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03F997D7-F70D-41BF-9C5D-E357217C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035684B1-1016-4CA6-AA4F-40CF7D9FC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DA0F1A9E-BA7D-4BF5-8200-1A9DB79A4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E9E0FC27-B989-41F5-AAAA-539EA3DFF3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E6054A11-21E3-4D56-91DB-7E98A6256D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4" name="ZoneTexte 3">
            <a:extLst>
              <a:ext uri="{FF2B5EF4-FFF2-40B4-BE49-F238E27FC236}">
                <a16:creationId xmlns:a16="http://schemas.microsoft.com/office/drawing/2014/main" id="{A68F1B29-DEB8-EA3C-7F7C-A80BBB3BA8F8}"/>
              </a:ext>
            </a:extLst>
          </p:cNvPr>
          <p:cNvSpPr txBox="1"/>
          <p:nvPr/>
        </p:nvSpPr>
        <p:spPr>
          <a:xfrm>
            <a:off x="775331" y="252574"/>
            <a:ext cx="10637363" cy="147581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a:lnSpc>
                <a:spcPct val="90000"/>
              </a:lnSpc>
              <a:spcBef>
                <a:spcPct val="0"/>
              </a:spcBef>
              <a:spcAft>
                <a:spcPts val="600"/>
              </a:spcAft>
            </a:pPr>
            <a:r>
              <a:rPr lang="en-US" sz="4800" kern="1200" dirty="0">
                <a:solidFill>
                  <a:schemeClr val="bg1"/>
                </a:solidFill>
                <a:latin typeface="+mj-lt"/>
                <a:ea typeface="+mj-ea"/>
                <a:cs typeface="+mj-cs"/>
              </a:rPr>
              <a:t>Répondre aux incidents et aux demandes d'assistances et </a:t>
            </a:r>
            <a:r>
              <a:rPr lang="en-US" sz="4800" dirty="0">
                <a:solidFill>
                  <a:schemeClr val="bg1"/>
                </a:solidFill>
                <a:latin typeface="+mj-lt"/>
                <a:ea typeface="+mj-ea"/>
                <a:cs typeface="+mj-cs"/>
              </a:rPr>
              <a:t>d'évolutions</a:t>
            </a:r>
            <a:endParaRPr lang="en-US" sz="4800" kern="1200" dirty="0">
              <a:solidFill>
                <a:schemeClr val="bg1"/>
              </a:solidFill>
              <a:latin typeface="+mj-lt"/>
              <a:ea typeface="+mj-ea"/>
              <a:cs typeface="+mj-cs"/>
            </a:endParaRPr>
          </a:p>
        </p:txBody>
      </p:sp>
      <p:sp>
        <p:nvSpPr>
          <p:cNvPr id="5" name="ZoneTexte 4">
            <a:extLst>
              <a:ext uri="{FF2B5EF4-FFF2-40B4-BE49-F238E27FC236}">
                <a16:creationId xmlns:a16="http://schemas.microsoft.com/office/drawing/2014/main" id="{54588015-49FE-E9A1-9096-84066B064547}"/>
              </a:ext>
            </a:extLst>
          </p:cNvPr>
          <p:cNvSpPr txBox="1"/>
          <p:nvPr/>
        </p:nvSpPr>
        <p:spPr>
          <a:xfrm>
            <a:off x="1051043" y="1708809"/>
            <a:ext cx="277513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dirty="0">
                <a:solidFill>
                  <a:schemeClr val="bg1"/>
                </a:solidFill>
              </a:rPr>
              <a:t>Prises d'appels / Mails / Ticketing ServiceNow</a:t>
            </a:r>
          </a:p>
        </p:txBody>
      </p:sp>
      <p:pic>
        <p:nvPicPr>
          <p:cNvPr id="7" name="Image 6" descr="Une image contenant symbole, Graphique, capture d’écran, Bleu électrique&#10;&#10;Le contenu généré par l’IA peut être incorrect.">
            <a:extLst>
              <a:ext uri="{FF2B5EF4-FFF2-40B4-BE49-F238E27FC236}">
                <a16:creationId xmlns:a16="http://schemas.microsoft.com/office/drawing/2014/main" id="{BFB284FB-518A-DFA8-13A1-E2C28C0D5893}"/>
              </a:ext>
            </a:extLst>
          </p:cNvPr>
          <p:cNvPicPr>
            <a:picLocks noChangeAspect="1"/>
          </p:cNvPicPr>
          <p:nvPr/>
        </p:nvPicPr>
        <p:blipFill>
          <a:blip r:embed="rId2"/>
          <a:stretch>
            <a:fillRect/>
          </a:stretch>
        </p:blipFill>
        <p:spPr>
          <a:xfrm>
            <a:off x="5584435" y="4868983"/>
            <a:ext cx="1511960" cy="1993960"/>
          </a:xfrm>
          <a:prstGeom prst="rect">
            <a:avLst/>
          </a:prstGeom>
        </p:spPr>
      </p:pic>
      <p:pic>
        <p:nvPicPr>
          <p:cNvPr id="14" name="Image 13" descr="Une image contenant texte, capture d’écran, logiciel, Logiciel multimédia&#10;&#10;Le contenu généré par l’IA peut être incorrect.">
            <a:extLst>
              <a:ext uri="{FF2B5EF4-FFF2-40B4-BE49-F238E27FC236}">
                <a16:creationId xmlns:a16="http://schemas.microsoft.com/office/drawing/2014/main" id="{AB28B406-F55E-40A7-0B37-5CA80EC80D6D}"/>
              </a:ext>
            </a:extLst>
          </p:cNvPr>
          <p:cNvPicPr>
            <a:picLocks noChangeAspect="1"/>
          </p:cNvPicPr>
          <p:nvPr/>
        </p:nvPicPr>
        <p:blipFill>
          <a:blip r:embed="rId3"/>
          <a:stretch>
            <a:fillRect/>
          </a:stretch>
        </p:blipFill>
        <p:spPr>
          <a:xfrm>
            <a:off x="5557653" y="2113470"/>
            <a:ext cx="6611975" cy="4744530"/>
          </a:xfrm>
          <a:prstGeom prst="rect">
            <a:avLst/>
          </a:prstGeom>
        </p:spPr>
      </p:pic>
      <p:pic>
        <p:nvPicPr>
          <p:cNvPr id="23" name="Image 22" descr="Une image contenant texte, capture d’écran, logiciel, Page web&#10;&#10;Le contenu généré par l’IA peut être incorrect.">
            <a:extLst>
              <a:ext uri="{FF2B5EF4-FFF2-40B4-BE49-F238E27FC236}">
                <a16:creationId xmlns:a16="http://schemas.microsoft.com/office/drawing/2014/main" id="{46727618-18C3-B152-8F08-402997BA94FB}"/>
              </a:ext>
            </a:extLst>
          </p:cNvPr>
          <p:cNvPicPr>
            <a:picLocks noChangeAspect="1"/>
          </p:cNvPicPr>
          <p:nvPr/>
        </p:nvPicPr>
        <p:blipFill>
          <a:blip r:embed="rId4"/>
          <a:stretch>
            <a:fillRect/>
          </a:stretch>
        </p:blipFill>
        <p:spPr>
          <a:xfrm>
            <a:off x="2029" y="2472905"/>
            <a:ext cx="5545603" cy="4385095"/>
          </a:xfrm>
          <a:prstGeom prst="rect">
            <a:avLst/>
          </a:prstGeom>
        </p:spPr>
      </p:pic>
    </p:spTree>
    <p:extLst>
      <p:ext uri="{BB962C8B-B14F-4D97-AF65-F5344CB8AC3E}">
        <p14:creationId xmlns:p14="http://schemas.microsoft.com/office/powerpoint/2010/main" val="4149168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2"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6" name="Freeform: Shape 15">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4" name="ZoneTexte 3">
            <a:extLst>
              <a:ext uri="{FF2B5EF4-FFF2-40B4-BE49-F238E27FC236}">
                <a16:creationId xmlns:a16="http://schemas.microsoft.com/office/drawing/2014/main" id="{D6A90257-FB1A-8D76-05C7-EDDB89C27AB7}"/>
              </a:ext>
            </a:extLst>
          </p:cNvPr>
          <p:cNvSpPr txBox="1"/>
          <p:nvPr/>
        </p:nvSpPr>
        <p:spPr>
          <a:xfrm>
            <a:off x="1695482" y="335671"/>
            <a:ext cx="8818744" cy="137656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lnSpcReduction="10000"/>
          </a:bodyPr>
          <a:lstStyle/>
          <a:p>
            <a:pPr algn="ctr">
              <a:lnSpc>
                <a:spcPct val="90000"/>
              </a:lnSpc>
              <a:spcBef>
                <a:spcPct val="0"/>
              </a:spcBef>
              <a:spcAft>
                <a:spcPts val="600"/>
              </a:spcAft>
            </a:pPr>
            <a:r>
              <a:rPr lang="en-US" sz="4800" kern="1200">
                <a:solidFill>
                  <a:schemeClr val="bg1"/>
                </a:solidFill>
                <a:latin typeface="+mj-lt"/>
                <a:ea typeface="+mj-ea"/>
                <a:cs typeface="+mj-cs"/>
              </a:rPr>
              <a:t>Développer la présence en ligne de l'organisation</a:t>
            </a:r>
          </a:p>
        </p:txBody>
      </p:sp>
      <p:pic>
        <p:nvPicPr>
          <p:cNvPr id="5" name="Image 4" descr="Une image contenant texte, Appareils électroniques, capture d’écran, logiciel&#10;&#10;Le contenu généré par l’IA peut être incorrect.">
            <a:extLst>
              <a:ext uri="{FF2B5EF4-FFF2-40B4-BE49-F238E27FC236}">
                <a16:creationId xmlns:a16="http://schemas.microsoft.com/office/drawing/2014/main" id="{6FB338A6-378A-6701-22EF-525306D98FCB}"/>
              </a:ext>
            </a:extLst>
          </p:cNvPr>
          <p:cNvPicPr>
            <a:picLocks noChangeAspect="1"/>
          </p:cNvPicPr>
          <p:nvPr/>
        </p:nvPicPr>
        <p:blipFill>
          <a:blip r:embed="rId2"/>
          <a:stretch>
            <a:fillRect/>
          </a:stretch>
        </p:blipFill>
        <p:spPr>
          <a:xfrm>
            <a:off x="4698523" y="2142226"/>
            <a:ext cx="7496351" cy="4715774"/>
          </a:xfrm>
          <a:prstGeom prst="rect">
            <a:avLst/>
          </a:prstGeom>
        </p:spPr>
      </p:pic>
      <p:sp>
        <p:nvSpPr>
          <p:cNvPr id="6" name="ZoneTexte 5">
            <a:extLst>
              <a:ext uri="{FF2B5EF4-FFF2-40B4-BE49-F238E27FC236}">
                <a16:creationId xmlns:a16="http://schemas.microsoft.com/office/drawing/2014/main" id="{2CF0A69A-0E40-FA82-A06C-E3D55F1FA576}"/>
              </a:ext>
            </a:extLst>
          </p:cNvPr>
          <p:cNvSpPr txBox="1"/>
          <p:nvPr/>
        </p:nvSpPr>
        <p:spPr>
          <a:xfrm>
            <a:off x="501050" y="4080293"/>
            <a:ext cx="335279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400" dirty="0">
                <a:solidFill>
                  <a:schemeClr val="bg1"/>
                </a:solidFill>
              </a:rPr>
              <a:t>Site interne de la SNCF pour les demandes</a:t>
            </a:r>
            <a:endParaRPr lang="fr-FR" sz="2400">
              <a:solidFill>
                <a:schemeClr val="bg1"/>
              </a:solidFill>
            </a:endParaRPr>
          </a:p>
        </p:txBody>
      </p:sp>
    </p:spTree>
    <p:extLst>
      <p:ext uri="{BB962C8B-B14F-4D97-AF65-F5344CB8AC3E}">
        <p14:creationId xmlns:p14="http://schemas.microsoft.com/office/powerpoint/2010/main" val="1031400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963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573EC354-ABF3-4317-9370-1E6DA9BB6C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6" name="Color">
              <a:extLst>
                <a:ext uri="{FF2B5EF4-FFF2-40B4-BE49-F238E27FC236}">
                  <a16:creationId xmlns:a16="http://schemas.microsoft.com/office/drawing/2014/main" id="{1BA065B1-C77E-42B3-AC37-C6F03D5DFC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lor">
              <a:extLst>
                <a:ext uri="{FF2B5EF4-FFF2-40B4-BE49-F238E27FC236}">
                  <a16:creationId xmlns:a16="http://schemas.microsoft.com/office/drawing/2014/main" id="{5E8E75A6-183F-4140-92F2-2A2427AF7F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Image 5" descr="Une image contenant texte, diagramme, capture d’écran, ligne&#10;&#10;Le contenu généré par l’IA peut être incorrect.">
            <a:extLst>
              <a:ext uri="{FF2B5EF4-FFF2-40B4-BE49-F238E27FC236}">
                <a16:creationId xmlns:a16="http://schemas.microsoft.com/office/drawing/2014/main" id="{8C1F0F90-0E06-4B15-0E11-FCC29F5372A5}"/>
              </a:ext>
            </a:extLst>
          </p:cNvPr>
          <p:cNvPicPr>
            <a:picLocks noChangeAspect="1"/>
          </p:cNvPicPr>
          <p:nvPr/>
        </p:nvPicPr>
        <p:blipFill>
          <a:blip r:embed="rId2"/>
          <a:stretch>
            <a:fillRect/>
          </a:stretch>
        </p:blipFill>
        <p:spPr>
          <a:xfrm>
            <a:off x="7642" y="3037373"/>
            <a:ext cx="3054549" cy="3811914"/>
          </a:xfrm>
          <a:prstGeom prst="rect">
            <a:avLst/>
          </a:prstGeom>
        </p:spPr>
      </p:pic>
      <p:pic>
        <p:nvPicPr>
          <p:cNvPr id="8" name="Image 7" descr="Une image contenant texte, capture d’écran, Police, logiciel&#10;&#10;Le contenu généré par l’IA peut être incorrect.">
            <a:extLst>
              <a:ext uri="{FF2B5EF4-FFF2-40B4-BE49-F238E27FC236}">
                <a16:creationId xmlns:a16="http://schemas.microsoft.com/office/drawing/2014/main" id="{5D7B22D8-B383-B697-E546-B35DBC536BE9}"/>
              </a:ext>
            </a:extLst>
          </p:cNvPr>
          <p:cNvPicPr>
            <a:picLocks noChangeAspect="1"/>
          </p:cNvPicPr>
          <p:nvPr/>
        </p:nvPicPr>
        <p:blipFill>
          <a:blip r:embed="rId3"/>
          <a:stretch>
            <a:fillRect/>
          </a:stretch>
        </p:blipFill>
        <p:spPr>
          <a:xfrm>
            <a:off x="3048673" y="3035764"/>
            <a:ext cx="2695116" cy="3813521"/>
          </a:xfrm>
          <a:prstGeom prst="rect">
            <a:avLst/>
          </a:prstGeom>
        </p:spPr>
      </p:pic>
      <p:pic>
        <p:nvPicPr>
          <p:cNvPr id="7" name="Image 6" descr="Une image contenant texte, capture d’écran, Logiciel multimédia, logiciel">
            <a:extLst>
              <a:ext uri="{FF2B5EF4-FFF2-40B4-BE49-F238E27FC236}">
                <a16:creationId xmlns:a16="http://schemas.microsoft.com/office/drawing/2014/main" id="{B86B084C-CE77-F303-46F9-ECADD5DDDBE1}"/>
              </a:ext>
            </a:extLst>
          </p:cNvPr>
          <p:cNvPicPr>
            <a:picLocks noChangeAspect="1"/>
          </p:cNvPicPr>
          <p:nvPr/>
        </p:nvPicPr>
        <p:blipFill>
          <a:blip r:embed="rId4"/>
          <a:stretch>
            <a:fillRect/>
          </a:stretch>
        </p:blipFill>
        <p:spPr>
          <a:xfrm>
            <a:off x="5751843" y="3030628"/>
            <a:ext cx="6433229" cy="2596583"/>
          </a:xfrm>
          <a:prstGeom prst="rect">
            <a:avLst/>
          </a:prstGeom>
        </p:spPr>
      </p:pic>
      <p:pic>
        <p:nvPicPr>
          <p:cNvPr id="5" name="Image 4" descr="Une image contenant texte, logiciel, Page web, Icône d’ordinateur&#10;&#10;Le contenu généré par l’IA peut être incorrect.">
            <a:extLst>
              <a:ext uri="{FF2B5EF4-FFF2-40B4-BE49-F238E27FC236}">
                <a16:creationId xmlns:a16="http://schemas.microsoft.com/office/drawing/2014/main" id="{77DE91B9-1CAD-F17B-24FD-7E8C56DFF0FA}"/>
              </a:ext>
            </a:extLst>
          </p:cNvPr>
          <p:cNvPicPr>
            <a:picLocks noChangeAspect="1"/>
          </p:cNvPicPr>
          <p:nvPr/>
        </p:nvPicPr>
        <p:blipFill>
          <a:blip r:embed="rId5"/>
          <a:stretch>
            <a:fillRect/>
          </a:stretch>
        </p:blipFill>
        <p:spPr>
          <a:xfrm>
            <a:off x="5747613" y="5615370"/>
            <a:ext cx="6433228" cy="1233917"/>
          </a:xfrm>
          <a:prstGeom prst="rect">
            <a:avLst/>
          </a:prstGeom>
        </p:spPr>
      </p:pic>
      <p:grpSp>
        <p:nvGrpSpPr>
          <p:cNvPr id="19" name="Group 1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4" name="ZoneTexte 3">
            <a:extLst>
              <a:ext uri="{FF2B5EF4-FFF2-40B4-BE49-F238E27FC236}">
                <a16:creationId xmlns:a16="http://schemas.microsoft.com/office/drawing/2014/main" id="{BA29FD82-049F-A5B5-D2BD-312DCB19F509}"/>
              </a:ext>
            </a:extLst>
          </p:cNvPr>
          <p:cNvSpPr txBox="1"/>
          <p:nvPr/>
        </p:nvSpPr>
        <p:spPr>
          <a:xfrm>
            <a:off x="2514990" y="305828"/>
            <a:ext cx="7168195" cy="98148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4800" dirty="0" err="1">
                <a:solidFill>
                  <a:schemeClr val="bg1"/>
                </a:solidFill>
                <a:latin typeface="+mj-lt"/>
                <a:ea typeface="+mj-ea"/>
                <a:cs typeface="+mj-cs"/>
              </a:rPr>
              <a:t>Travailler</a:t>
            </a:r>
            <a:r>
              <a:rPr lang="en-US" sz="4800" dirty="0">
                <a:solidFill>
                  <a:schemeClr val="bg1"/>
                </a:solidFill>
                <a:latin typeface="+mj-lt"/>
                <a:ea typeface="+mj-ea"/>
                <a:cs typeface="+mj-cs"/>
              </a:rPr>
              <a:t> </a:t>
            </a:r>
            <a:r>
              <a:rPr lang="en-US" sz="4800" dirty="0" err="1">
                <a:solidFill>
                  <a:schemeClr val="bg1"/>
                </a:solidFill>
                <a:latin typeface="+mj-lt"/>
                <a:ea typeface="+mj-ea"/>
                <a:cs typeface="+mj-cs"/>
              </a:rPr>
              <a:t>en</a:t>
            </a:r>
            <a:r>
              <a:rPr lang="en-US" sz="4800" dirty="0">
                <a:solidFill>
                  <a:schemeClr val="bg1"/>
                </a:solidFill>
                <a:latin typeface="+mj-lt"/>
                <a:ea typeface="+mj-ea"/>
                <a:cs typeface="+mj-cs"/>
              </a:rPr>
              <a:t> mode </a:t>
            </a:r>
            <a:r>
              <a:rPr lang="en-US" sz="4800" dirty="0" err="1">
                <a:solidFill>
                  <a:schemeClr val="bg1"/>
                </a:solidFill>
                <a:latin typeface="+mj-lt"/>
                <a:ea typeface="+mj-ea"/>
                <a:cs typeface="+mj-cs"/>
              </a:rPr>
              <a:t>projet</a:t>
            </a:r>
            <a:endParaRPr lang="en-US" sz="4800" dirty="0">
              <a:solidFill>
                <a:schemeClr val="bg1"/>
              </a:solidFill>
              <a:latin typeface="+mj-lt"/>
              <a:ea typeface="+mj-ea"/>
              <a:cs typeface="+mj-cs"/>
            </a:endParaRPr>
          </a:p>
        </p:txBody>
      </p:sp>
      <p:sp>
        <p:nvSpPr>
          <p:cNvPr id="14" name="ZoneTexte 13">
            <a:extLst>
              <a:ext uri="{FF2B5EF4-FFF2-40B4-BE49-F238E27FC236}">
                <a16:creationId xmlns:a16="http://schemas.microsoft.com/office/drawing/2014/main" id="{FA361493-F48C-056B-9BC2-AD55F0D0932B}"/>
              </a:ext>
            </a:extLst>
          </p:cNvPr>
          <p:cNvSpPr txBox="1"/>
          <p:nvPr/>
        </p:nvSpPr>
        <p:spPr>
          <a:xfrm>
            <a:off x="4066635" y="1291085"/>
            <a:ext cx="33527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400" dirty="0">
                <a:solidFill>
                  <a:schemeClr val="bg1"/>
                </a:solidFill>
              </a:rPr>
              <a:t>Infrastructure Informatique et Réseau de la classe</a:t>
            </a:r>
          </a:p>
        </p:txBody>
      </p:sp>
    </p:spTree>
    <p:extLst>
      <p:ext uri="{BB962C8B-B14F-4D97-AF65-F5344CB8AC3E}">
        <p14:creationId xmlns:p14="http://schemas.microsoft.com/office/powerpoint/2010/main" val="2729188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3" name="Group 52">
            <a:extLst>
              <a:ext uri="{FF2B5EF4-FFF2-40B4-BE49-F238E27FC236}">
                <a16:creationId xmlns:a16="http://schemas.microsoft.com/office/drawing/2014/main" id="{21889721-0144-43C7-9B0C-EB4DF85CEA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54" name="Color">
              <a:extLst>
                <a:ext uri="{FF2B5EF4-FFF2-40B4-BE49-F238E27FC236}">
                  <a16:creationId xmlns:a16="http://schemas.microsoft.com/office/drawing/2014/main" id="{06790A54-01AE-410F-8640-FFD693B15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Color">
              <a:extLst>
                <a:ext uri="{FF2B5EF4-FFF2-40B4-BE49-F238E27FC236}">
                  <a16:creationId xmlns:a16="http://schemas.microsoft.com/office/drawing/2014/main" id="{2EA9F13C-98C2-44AC-89E9-4646E04BA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Image 7" descr="Une image contenant meubles, mur, table, intérieur&#10;&#10;Le contenu généré par l’IA peut être incorrect.">
            <a:extLst>
              <a:ext uri="{FF2B5EF4-FFF2-40B4-BE49-F238E27FC236}">
                <a16:creationId xmlns:a16="http://schemas.microsoft.com/office/drawing/2014/main" id="{415524AC-CB0C-2AA8-F18F-AE121685D4C6}"/>
              </a:ext>
            </a:extLst>
          </p:cNvPr>
          <p:cNvPicPr>
            <a:picLocks noChangeAspect="1"/>
          </p:cNvPicPr>
          <p:nvPr/>
        </p:nvPicPr>
        <p:blipFill>
          <a:blip r:embed="rId2"/>
          <a:srcRect t="8016" r="1" b="12827"/>
          <a:stretch>
            <a:fillRect/>
          </a:stretch>
        </p:blipFill>
        <p:spPr>
          <a:xfrm>
            <a:off x="6102060" y="8788"/>
            <a:ext cx="6079474" cy="3432808"/>
          </a:xfrm>
          <a:prstGeom prst="rect">
            <a:avLst/>
          </a:prstGeom>
        </p:spPr>
      </p:pic>
      <p:pic>
        <p:nvPicPr>
          <p:cNvPr id="6" name="Image 5" descr="Une image contenant texte, Appareils électroniques, capture d’écran, logiciel&#10;&#10;Le contenu généré par l’IA peut être incorrect.">
            <a:extLst>
              <a:ext uri="{FF2B5EF4-FFF2-40B4-BE49-F238E27FC236}">
                <a16:creationId xmlns:a16="http://schemas.microsoft.com/office/drawing/2014/main" id="{1361556A-9F89-5DEF-30A3-7370BA16F055}"/>
              </a:ext>
            </a:extLst>
          </p:cNvPr>
          <p:cNvPicPr>
            <a:picLocks noChangeAspect="1"/>
          </p:cNvPicPr>
          <p:nvPr/>
        </p:nvPicPr>
        <p:blipFill>
          <a:blip r:embed="rId3"/>
          <a:srcRect l="14325" r="7935" b="2"/>
          <a:stretch>
            <a:fillRect/>
          </a:stretch>
        </p:blipFill>
        <p:spPr>
          <a:xfrm>
            <a:off x="6116436" y="3435664"/>
            <a:ext cx="6079476" cy="3418431"/>
          </a:xfrm>
          <a:prstGeom prst="rect">
            <a:avLst/>
          </a:prstGeom>
        </p:spPr>
      </p:pic>
      <p:grpSp>
        <p:nvGrpSpPr>
          <p:cNvPr id="57" name="Group 56">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58" name="Freeform: Shape 57">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9" name="Freeform: Shape 58">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0" name="Freeform: Shape 59">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60">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61">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62">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Freeform: Shape 63">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4" name="ZoneTexte 3">
            <a:extLst>
              <a:ext uri="{FF2B5EF4-FFF2-40B4-BE49-F238E27FC236}">
                <a16:creationId xmlns:a16="http://schemas.microsoft.com/office/drawing/2014/main" id="{F9414A7D-1D67-4EF0-9AF2-D73674A3E4F3}"/>
              </a:ext>
            </a:extLst>
          </p:cNvPr>
          <p:cNvSpPr txBox="1"/>
          <p:nvPr/>
        </p:nvSpPr>
        <p:spPr>
          <a:xfrm>
            <a:off x="221889" y="597249"/>
            <a:ext cx="5117726" cy="261019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lnSpcReduction="10000"/>
          </a:bodyPr>
          <a:lstStyle/>
          <a:p>
            <a:pPr algn="ctr">
              <a:lnSpc>
                <a:spcPct val="90000"/>
              </a:lnSpc>
              <a:spcBef>
                <a:spcPct val="0"/>
              </a:spcBef>
              <a:spcAft>
                <a:spcPts val="600"/>
              </a:spcAft>
            </a:pPr>
            <a:r>
              <a:rPr lang="en-US" sz="4800" kern="1200" err="1">
                <a:solidFill>
                  <a:schemeClr val="bg1"/>
                </a:solidFill>
                <a:latin typeface="+mj-lt"/>
                <a:ea typeface="+mj-ea"/>
                <a:cs typeface="+mj-cs"/>
              </a:rPr>
              <a:t>Mettre</a:t>
            </a:r>
            <a:r>
              <a:rPr lang="en-US" sz="4800" kern="1200" dirty="0">
                <a:solidFill>
                  <a:schemeClr val="bg1"/>
                </a:solidFill>
                <a:latin typeface="+mj-lt"/>
                <a:ea typeface="+mj-ea"/>
                <a:cs typeface="+mj-cs"/>
              </a:rPr>
              <a:t> à disposition des </a:t>
            </a:r>
            <a:r>
              <a:rPr lang="en-US" sz="4800" kern="1200" err="1">
                <a:solidFill>
                  <a:schemeClr val="bg1"/>
                </a:solidFill>
                <a:latin typeface="+mj-lt"/>
                <a:ea typeface="+mj-ea"/>
                <a:cs typeface="+mj-cs"/>
              </a:rPr>
              <a:t>utilisateurs</a:t>
            </a:r>
            <a:r>
              <a:rPr lang="en-US" sz="4800" kern="1200" dirty="0">
                <a:solidFill>
                  <a:schemeClr val="bg1"/>
                </a:solidFill>
                <a:latin typeface="+mj-lt"/>
                <a:ea typeface="+mj-ea"/>
                <a:cs typeface="+mj-cs"/>
              </a:rPr>
              <a:t> un service </a:t>
            </a:r>
            <a:r>
              <a:rPr lang="en-US" sz="4800" kern="1200" err="1">
                <a:solidFill>
                  <a:schemeClr val="bg1"/>
                </a:solidFill>
                <a:latin typeface="+mj-lt"/>
                <a:ea typeface="+mj-ea"/>
                <a:cs typeface="+mj-cs"/>
              </a:rPr>
              <a:t>informatique</a:t>
            </a:r>
            <a:endParaRPr lang="fr-FR" err="1">
              <a:solidFill>
                <a:schemeClr val="bg1"/>
              </a:solidFill>
              <a:ea typeface="+mj-ea"/>
              <a:cs typeface="+mj-cs"/>
            </a:endParaRPr>
          </a:p>
        </p:txBody>
      </p:sp>
      <p:sp>
        <p:nvSpPr>
          <p:cNvPr id="5" name="ZoneTexte 4">
            <a:extLst>
              <a:ext uri="{FF2B5EF4-FFF2-40B4-BE49-F238E27FC236}">
                <a16:creationId xmlns:a16="http://schemas.microsoft.com/office/drawing/2014/main" id="{45A1DA38-CD65-C985-AD88-A8A24493E221}"/>
              </a:ext>
            </a:extLst>
          </p:cNvPr>
          <p:cNvSpPr txBox="1"/>
          <p:nvPr/>
        </p:nvSpPr>
        <p:spPr>
          <a:xfrm>
            <a:off x="6496334" y="2197388"/>
            <a:ext cx="5037525" cy="39031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ts val="1000"/>
              </a:spcBef>
            </a:pPr>
            <a:endParaRPr lang="en-US" sz="2400" kern="1200" dirty="0">
              <a:solidFill>
                <a:schemeClr val="bg1"/>
              </a:solidFill>
              <a:latin typeface="+mn-lt"/>
            </a:endParaRPr>
          </a:p>
        </p:txBody>
      </p:sp>
      <p:sp>
        <p:nvSpPr>
          <p:cNvPr id="9" name="ZoneTexte 8">
            <a:extLst>
              <a:ext uri="{FF2B5EF4-FFF2-40B4-BE49-F238E27FC236}">
                <a16:creationId xmlns:a16="http://schemas.microsoft.com/office/drawing/2014/main" id="{82B5EBAB-11D0-ECE8-A0BB-FC932ABB28B3}"/>
              </a:ext>
            </a:extLst>
          </p:cNvPr>
          <p:cNvSpPr txBox="1"/>
          <p:nvPr/>
        </p:nvSpPr>
        <p:spPr>
          <a:xfrm>
            <a:off x="1010367" y="4141758"/>
            <a:ext cx="3533237"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800" dirty="0">
                <a:solidFill>
                  <a:schemeClr val="bg1"/>
                </a:solidFill>
              </a:rPr>
              <a:t>Active Directory </a:t>
            </a:r>
          </a:p>
          <a:p>
            <a:pPr algn="ctr"/>
            <a:r>
              <a:rPr lang="fr-FR" sz="2800" dirty="0">
                <a:solidFill>
                  <a:schemeClr val="bg1"/>
                </a:solidFill>
              </a:rPr>
              <a:t>et</a:t>
            </a:r>
          </a:p>
          <a:p>
            <a:pPr algn="ctr"/>
            <a:r>
              <a:rPr lang="fr-FR" sz="2800" dirty="0">
                <a:solidFill>
                  <a:schemeClr val="bg1"/>
                </a:solidFill>
              </a:rPr>
              <a:t>Comptoir Numérique</a:t>
            </a:r>
          </a:p>
        </p:txBody>
      </p:sp>
    </p:spTree>
    <p:extLst>
      <p:ext uri="{BB962C8B-B14F-4D97-AF65-F5344CB8AC3E}">
        <p14:creationId xmlns:p14="http://schemas.microsoft.com/office/powerpoint/2010/main" val="3714495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C2D6DD8-FAD6-401D-9DE6-71DD04C980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4" name="Color">
              <a:extLst>
                <a:ext uri="{FF2B5EF4-FFF2-40B4-BE49-F238E27FC236}">
                  <a16:creationId xmlns:a16="http://schemas.microsoft.com/office/drawing/2014/main" id="{1BAD33E9-3181-4B0F-B82D-384777D81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F64871D-491F-4731-8BF2-391FF2F06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pic>
        <p:nvPicPr>
          <p:cNvPr id="4" name="Image 3" descr="Une image contenant texte, capture d’écran, diagramme, logiciel&#10;&#10;Le contenu généré par l’IA peut être incorrect.">
            <a:extLst>
              <a:ext uri="{FF2B5EF4-FFF2-40B4-BE49-F238E27FC236}">
                <a16:creationId xmlns:a16="http://schemas.microsoft.com/office/drawing/2014/main" id="{B85B9173-D63A-A7C1-8B3F-991BFF205748}"/>
              </a:ext>
            </a:extLst>
          </p:cNvPr>
          <p:cNvPicPr>
            <a:picLocks noChangeAspect="1"/>
          </p:cNvPicPr>
          <p:nvPr/>
        </p:nvPicPr>
        <p:blipFill>
          <a:blip r:embed="rId2"/>
          <a:srcRect t="3409" r="1" b="21800"/>
          <a:stretch>
            <a:fillRect/>
          </a:stretch>
        </p:blipFill>
        <p:spPr>
          <a:xfrm>
            <a:off x="-3851" y="2122258"/>
            <a:ext cx="6116159" cy="4731837"/>
          </a:xfrm>
          <a:prstGeom prst="rect">
            <a:avLst/>
          </a:prstGeom>
        </p:spPr>
      </p:pic>
      <p:sp>
        <p:nvSpPr>
          <p:cNvPr id="7" name="ZoneTexte 6">
            <a:extLst>
              <a:ext uri="{FF2B5EF4-FFF2-40B4-BE49-F238E27FC236}">
                <a16:creationId xmlns:a16="http://schemas.microsoft.com/office/drawing/2014/main" id="{AF417282-C5C7-1DA2-B9AF-9FD58FDD7C07}"/>
              </a:ext>
            </a:extLst>
          </p:cNvPr>
          <p:cNvSpPr txBox="1"/>
          <p:nvPr/>
        </p:nvSpPr>
        <p:spPr>
          <a:xfrm>
            <a:off x="1379179" y="320205"/>
            <a:ext cx="9439817" cy="98148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85000" lnSpcReduction="10000"/>
          </a:bodyPr>
          <a:lstStyle/>
          <a:p>
            <a:pPr algn="ctr">
              <a:lnSpc>
                <a:spcPct val="90000"/>
              </a:lnSpc>
              <a:spcBef>
                <a:spcPct val="0"/>
              </a:spcBef>
              <a:spcAft>
                <a:spcPts val="600"/>
              </a:spcAft>
            </a:pPr>
            <a:r>
              <a:rPr lang="en-US" sz="4800" dirty="0" err="1">
                <a:solidFill>
                  <a:schemeClr val="bg1"/>
                </a:solidFill>
                <a:latin typeface="+mj-lt"/>
                <a:ea typeface="+mj-ea"/>
                <a:cs typeface="+mj-cs"/>
              </a:rPr>
              <a:t>Organiser</a:t>
            </a:r>
            <a:r>
              <a:rPr lang="en-US" sz="4800" dirty="0">
                <a:solidFill>
                  <a:schemeClr val="bg1"/>
                </a:solidFill>
                <a:latin typeface="+mj-lt"/>
                <a:ea typeface="+mj-ea"/>
                <a:cs typeface="+mj-cs"/>
              </a:rPr>
              <a:t> son </a:t>
            </a:r>
            <a:r>
              <a:rPr lang="en-US" sz="4800" dirty="0" err="1">
                <a:solidFill>
                  <a:schemeClr val="bg1"/>
                </a:solidFill>
                <a:latin typeface="+mj-lt"/>
                <a:ea typeface="+mj-ea"/>
                <a:cs typeface="+mj-cs"/>
              </a:rPr>
              <a:t>développement</a:t>
            </a:r>
            <a:r>
              <a:rPr lang="en-US" sz="4800" dirty="0">
                <a:solidFill>
                  <a:schemeClr val="bg1"/>
                </a:solidFill>
                <a:latin typeface="+mj-lt"/>
                <a:ea typeface="+mj-ea"/>
                <a:cs typeface="+mj-cs"/>
              </a:rPr>
              <a:t> </a:t>
            </a:r>
            <a:r>
              <a:rPr lang="en-US" sz="4800" dirty="0" err="1">
                <a:solidFill>
                  <a:schemeClr val="bg1"/>
                </a:solidFill>
                <a:latin typeface="+mj-lt"/>
                <a:ea typeface="+mj-ea"/>
                <a:cs typeface="+mj-cs"/>
              </a:rPr>
              <a:t>professionnel</a:t>
            </a:r>
            <a:endParaRPr lang="fr-FR" dirty="0" err="1">
              <a:solidFill>
                <a:schemeClr val="bg1"/>
              </a:solidFill>
              <a:ea typeface="+mj-ea"/>
              <a:cs typeface="+mj-cs"/>
            </a:endParaRPr>
          </a:p>
        </p:txBody>
      </p:sp>
      <p:sp>
        <p:nvSpPr>
          <p:cNvPr id="12" name="ZoneTexte 11">
            <a:extLst>
              <a:ext uri="{FF2B5EF4-FFF2-40B4-BE49-F238E27FC236}">
                <a16:creationId xmlns:a16="http://schemas.microsoft.com/office/drawing/2014/main" id="{12EBB798-9102-6B8A-EA52-355CE2ACA160}"/>
              </a:ext>
            </a:extLst>
          </p:cNvPr>
          <p:cNvSpPr txBox="1"/>
          <p:nvPr/>
        </p:nvSpPr>
        <p:spPr>
          <a:xfrm>
            <a:off x="4331537" y="1194399"/>
            <a:ext cx="353323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800" dirty="0">
                <a:solidFill>
                  <a:schemeClr val="bg1"/>
                </a:solidFill>
              </a:rPr>
              <a:t>Portfolio BTS SIO SISR</a:t>
            </a:r>
            <a:endParaRPr lang="fr-FR" dirty="0"/>
          </a:p>
        </p:txBody>
      </p:sp>
      <p:pic>
        <p:nvPicPr>
          <p:cNvPr id="16" name="Image 15" descr="Une image contenant texte, capture d’écran, logiciel, Logiciel multimédia&#10;&#10;Le contenu généré par l’IA peut être incorrect.">
            <a:extLst>
              <a:ext uri="{FF2B5EF4-FFF2-40B4-BE49-F238E27FC236}">
                <a16:creationId xmlns:a16="http://schemas.microsoft.com/office/drawing/2014/main" id="{B4E921E5-D30B-2681-BA27-7ECB87DFE1D3}"/>
              </a:ext>
            </a:extLst>
          </p:cNvPr>
          <p:cNvPicPr>
            <a:picLocks noChangeAspect="1"/>
          </p:cNvPicPr>
          <p:nvPr/>
        </p:nvPicPr>
        <p:blipFill>
          <a:blip r:embed="rId3"/>
          <a:stretch>
            <a:fillRect/>
          </a:stretch>
        </p:blipFill>
        <p:spPr>
          <a:xfrm>
            <a:off x="6100852" y="2081931"/>
            <a:ext cx="6086296" cy="4778855"/>
          </a:xfrm>
          <a:prstGeom prst="rect">
            <a:avLst/>
          </a:prstGeom>
        </p:spPr>
      </p:pic>
    </p:spTree>
    <p:extLst>
      <p:ext uri="{BB962C8B-B14F-4D97-AF65-F5344CB8AC3E}">
        <p14:creationId xmlns:p14="http://schemas.microsoft.com/office/powerpoint/2010/main" val="1378363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grpSp>
        <p:nvGrpSpPr>
          <p:cNvPr id="14" name="Group 1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5" name="Freeform: Shape 1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16" name="Freeform: Shape 1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17" name="Freeform: Shape 1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18" name="Freeform: Shape 1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19" name="Freeform: Shape 1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20" name="Freeform: Shape 1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21" name="Freeform: Shape 2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grpSp>
      <p:sp>
        <p:nvSpPr>
          <p:cNvPr id="4" name="ZoneTexte 3">
            <a:extLst>
              <a:ext uri="{FF2B5EF4-FFF2-40B4-BE49-F238E27FC236}">
                <a16:creationId xmlns:a16="http://schemas.microsoft.com/office/drawing/2014/main" id="{9CAA8F4E-D510-37A9-1B1F-EE42AA18126A}"/>
              </a:ext>
            </a:extLst>
          </p:cNvPr>
          <p:cNvSpPr txBox="1"/>
          <p:nvPr/>
        </p:nvSpPr>
        <p:spPr>
          <a:xfrm>
            <a:off x="3362146" y="184749"/>
            <a:ext cx="5488556"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4800" b="1" dirty="0">
                <a:solidFill>
                  <a:srgbClr val="FFFFFF"/>
                </a:solidFill>
                <a:latin typeface="Aptos Display"/>
              </a:rPr>
              <a:t>Veille technologique</a:t>
            </a:r>
            <a:endParaRPr lang="fr-FR" b="1"/>
          </a:p>
        </p:txBody>
      </p:sp>
      <p:sp>
        <p:nvSpPr>
          <p:cNvPr id="5" name="ZoneTexte 4">
            <a:extLst>
              <a:ext uri="{FF2B5EF4-FFF2-40B4-BE49-F238E27FC236}">
                <a16:creationId xmlns:a16="http://schemas.microsoft.com/office/drawing/2014/main" id="{D06DB40E-7518-7E72-C44B-CD7AC83EBF71}"/>
              </a:ext>
            </a:extLst>
          </p:cNvPr>
          <p:cNvSpPr txBox="1"/>
          <p:nvPr/>
        </p:nvSpPr>
        <p:spPr>
          <a:xfrm>
            <a:off x="371297" y="1224592"/>
            <a:ext cx="388511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3600" b="1" dirty="0">
                <a:solidFill>
                  <a:srgbClr val="FFFFFF"/>
                </a:solidFill>
              </a:rPr>
              <a:t>La Cybersécurité</a:t>
            </a:r>
            <a:endParaRPr lang="fr-FR" sz="3600" b="1"/>
          </a:p>
        </p:txBody>
      </p:sp>
      <p:sp>
        <p:nvSpPr>
          <p:cNvPr id="6" name="ZoneTexte 5">
            <a:extLst>
              <a:ext uri="{FF2B5EF4-FFF2-40B4-BE49-F238E27FC236}">
                <a16:creationId xmlns:a16="http://schemas.microsoft.com/office/drawing/2014/main" id="{727BF50C-FFD7-27B2-C1C1-E4341591D61F}"/>
              </a:ext>
            </a:extLst>
          </p:cNvPr>
          <p:cNvSpPr txBox="1"/>
          <p:nvPr/>
        </p:nvSpPr>
        <p:spPr>
          <a:xfrm>
            <a:off x="385313" y="2107362"/>
            <a:ext cx="5957619"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3200" dirty="0">
                <a:solidFill>
                  <a:srgbClr val="FFFFFF"/>
                </a:solidFill>
              </a:rPr>
              <a:t>Qu'est-ce que la Cybersécurité ?</a:t>
            </a:r>
            <a:endParaRPr lang="fr-FR"/>
          </a:p>
        </p:txBody>
      </p:sp>
      <p:sp>
        <p:nvSpPr>
          <p:cNvPr id="9" name="ZoneTexte 8">
            <a:extLst>
              <a:ext uri="{FF2B5EF4-FFF2-40B4-BE49-F238E27FC236}">
                <a16:creationId xmlns:a16="http://schemas.microsoft.com/office/drawing/2014/main" id="{7BAAEAA4-A654-7696-B48E-9748D9DCC85C}"/>
              </a:ext>
            </a:extLst>
          </p:cNvPr>
          <p:cNvSpPr txBox="1"/>
          <p:nvPr/>
        </p:nvSpPr>
        <p:spPr>
          <a:xfrm>
            <a:off x="376327" y="2765485"/>
            <a:ext cx="11068050"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dirty="0">
                <a:solidFill>
                  <a:srgbClr val="FFFFFF"/>
                </a:solidFill>
                <a:latin typeface="Aptos"/>
              </a:rPr>
              <a:t>La cybersécurité concerne la protection des systèmes informatiques, réseaux et données contre les cybermenaces. Cela inclut la prévention des attaques, la détection des intrusions, la réponse aux incidents et la récupération après une violation de sécurité. </a:t>
            </a:r>
            <a:endParaRPr lang="fr-FR" sz="2000">
              <a:solidFill>
                <a:srgbClr val="000000"/>
              </a:solidFill>
              <a:latin typeface="Aptos"/>
            </a:endParaRPr>
          </a:p>
          <a:p>
            <a:pPr algn="ctr"/>
            <a:endParaRPr lang="fr-FR" sz="2000" dirty="0">
              <a:solidFill>
                <a:srgbClr val="FFFFFF"/>
              </a:solidFill>
              <a:latin typeface="Aptos"/>
            </a:endParaRPr>
          </a:p>
          <a:p>
            <a:pPr algn="ctr"/>
            <a:r>
              <a:rPr lang="fr-FR" sz="2000" dirty="0">
                <a:solidFill>
                  <a:srgbClr val="FFFFFF"/>
                </a:solidFill>
                <a:latin typeface="Aptos"/>
              </a:rPr>
              <a:t>Les professionnels de la cybersécurité utilisent des outils et des techniques pour protéger les informations confidentielles et garantir la confidentialité, l’intégrité et la disponibilité des données.</a:t>
            </a:r>
            <a:endParaRPr lang="fr-FR" sz="2000">
              <a:latin typeface="Aptos"/>
            </a:endParaRPr>
          </a:p>
          <a:p>
            <a:pPr algn="ctr"/>
            <a:r>
              <a:rPr lang="fr-FR" sz="2000" dirty="0">
                <a:solidFill>
                  <a:srgbClr val="FFFFFF"/>
                </a:solidFill>
                <a:latin typeface="Aptos"/>
              </a:rPr>
              <a:t>Les types d’attaques informatique les plus utilisées :</a:t>
            </a:r>
            <a:endParaRPr lang="fr-FR" sz="2000">
              <a:latin typeface="Aptos"/>
            </a:endParaRPr>
          </a:p>
          <a:p>
            <a:pPr algn="ctr"/>
            <a:endParaRPr lang="fr-FR" sz="2000" dirty="0">
              <a:solidFill>
                <a:srgbClr val="FFFFFF"/>
              </a:solidFill>
              <a:latin typeface="Aptos"/>
            </a:endParaRPr>
          </a:p>
          <a:p>
            <a:pPr algn="ctr"/>
            <a:r>
              <a:rPr lang="fr-FR" sz="2000" dirty="0">
                <a:solidFill>
                  <a:srgbClr val="FFFFFF"/>
                </a:solidFill>
                <a:latin typeface="Aptos"/>
              </a:rPr>
              <a:t>Phishing, Malware, DDOS, Injection SQL, Man-in-the-Middle (</a:t>
            </a:r>
            <a:r>
              <a:rPr lang="fr-FR" sz="2000" dirty="0" err="1">
                <a:solidFill>
                  <a:srgbClr val="FFFFFF"/>
                </a:solidFill>
                <a:latin typeface="Aptos"/>
              </a:rPr>
              <a:t>MitM</a:t>
            </a:r>
            <a:r>
              <a:rPr lang="fr-FR" sz="2000" dirty="0">
                <a:solidFill>
                  <a:srgbClr val="FFFFFF"/>
                </a:solidFill>
                <a:latin typeface="Aptos"/>
              </a:rPr>
              <a:t>), Brute Force.</a:t>
            </a:r>
            <a:endParaRPr lang="fr-FR" sz="2000">
              <a:latin typeface="Aptos"/>
            </a:endParaRPr>
          </a:p>
          <a:p>
            <a:pPr algn="ctr"/>
            <a:endParaRPr lang="fr-FR" sz="2000" dirty="0">
              <a:solidFill>
                <a:srgbClr val="FFFFFF"/>
              </a:solidFill>
              <a:latin typeface="Aptos"/>
            </a:endParaRPr>
          </a:p>
          <a:p>
            <a:pPr algn="ctr"/>
            <a:r>
              <a:rPr lang="fr-FR" sz="2000" dirty="0">
                <a:solidFill>
                  <a:srgbClr val="FFFFFF"/>
                </a:solidFill>
                <a:latin typeface="Aptos"/>
              </a:rPr>
              <a:t>Une liste de sujet sur lesquels il faut être informé pour lutter contre les différentes attaques informatiques : sécurité des réseaux, firewall, Phishing, malware, spyware, données personnelles. (Cette liste ne couvre pas toutes les types d’attaques)</a:t>
            </a:r>
            <a:endParaRPr lang="fr-FR" sz="2000">
              <a:latin typeface="Aptos"/>
            </a:endParaRPr>
          </a:p>
          <a:p>
            <a:pPr algn="ctr"/>
            <a:endParaRPr lang="fr-FR" sz="2000" dirty="0"/>
          </a:p>
        </p:txBody>
      </p:sp>
    </p:spTree>
    <p:extLst>
      <p:ext uri="{BB962C8B-B14F-4D97-AF65-F5344CB8AC3E}">
        <p14:creationId xmlns:p14="http://schemas.microsoft.com/office/powerpoint/2010/main" val="714692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2710C2-9049-4301-9B94-07D6C98AEBD1}"/>
            </a:ext>
          </a:extLst>
        </p:cNvPr>
        <p:cNvGrpSpPr/>
        <p:nvPr/>
      </p:nvGrpSpPr>
      <p:grpSpPr>
        <a:xfrm>
          <a:off x="0" y="0"/>
          <a:ext cx="0" cy="0"/>
          <a:chOff x="0" y="0"/>
          <a:chExt cx="0" cy="0"/>
        </a:xfrm>
      </p:grpSpPr>
      <p:sp useBgFill="1">
        <p:nvSpPr>
          <p:cNvPr id="30" name="Slide Background Fill">
            <a:extLst>
              <a:ext uri="{FF2B5EF4-FFF2-40B4-BE49-F238E27FC236}">
                <a16:creationId xmlns:a16="http://schemas.microsoft.com/office/drawing/2014/main" id="{BB711935-1B50-2C36-E7C8-830AFD4D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Color Cover">
            <a:extLst>
              <a:ext uri="{FF2B5EF4-FFF2-40B4-BE49-F238E27FC236}">
                <a16:creationId xmlns:a16="http://schemas.microsoft.com/office/drawing/2014/main" id="{0705C77B-DB2E-7C0A-DD0E-FD06D9D6E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5DFB6DE5-B33D-8278-F6A8-8F7B125907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12188952" cy="3490956"/>
            <a:chOff x="651279" y="598259"/>
            <a:chExt cx="10889442" cy="5680742"/>
          </a:xfrm>
        </p:grpSpPr>
        <p:sp>
          <p:nvSpPr>
            <p:cNvPr id="19" name="Color">
              <a:extLst>
                <a:ext uri="{FF2B5EF4-FFF2-40B4-BE49-F238E27FC236}">
                  <a16:creationId xmlns:a16="http://schemas.microsoft.com/office/drawing/2014/main" id="{D15D5326-E739-4588-4760-2BC7466E5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Color">
              <a:extLst>
                <a:ext uri="{FF2B5EF4-FFF2-40B4-BE49-F238E27FC236}">
                  <a16:creationId xmlns:a16="http://schemas.microsoft.com/office/drawing/2014/main" id="{CFBC90A1-5535-B0C3-1C96-86F8F4F44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B3B44212-7A9C-3716-70D4-74A22FDFAD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3" name="Freeform: Shape 22">
              <a:extLst>
                <a:ext uri="{FF2B5EF4-FFF2-40B4-BE49-F238E27FC236}">
                  <a16:creationId xmlns:a16="http://schemas.microsoft.com/office/drawing/2014/main" id="{F3940105-E7D1-6924-140B-03A991873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DF6C23A2-CF82-C3A5-DC1E-1243ABD14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9E8338BF-AD68-8CD2-4203-10DA6FF37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6BA62914-B7BE-15E0-4D84-DB695E432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AAA771F7-746F-0C39-32D1-4C1080673B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7">
              <a:extLst>
                <a:ext uri="{FF2B5EF4-FFF2-40B4-BE49-F238E27FC236}">
                  <a16:creationId xmlns:a16="http://schemas.microsoft.com/office/drawing/2014/main" id="{E9906917-B3B8-D69C-1766-701D3EF253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BE0A0F02-E2D9-8C57-6271-546E38278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8" name="Titre 7">
            <a:extLst>
              <a:ext uri="{FF2B5EF4-FFF2-40B4-BE49-F238E27FC236}">
                <a16:creationId xmlns:a16="http://schemas.microsoft.com/office/drawing/2014/main" id="{A23D4876-77A0-109E-98FA-1975E12B4033}"/>
              </a:ext>
            </a:extLst>
          </p:cNvPr>
          <p:cNvSpPr>
            <a:spLocks noGrp="1"/>
          </p:cNvSpPr>
          <p:nvPr>
            <p:ph type="title"/>
          </p:nvPr>
        </p:nvSpPr>
        <p:spPr>
          <a:xfrm>
            <a:off x="4548360" y="2463094"/>
            <a:ext cx="3978123" cy="830625"/>
          </a:xfrm>
        </p:spPr>
        <p:txBody>
          <a:bodyPr vert="horz" lIns="91440" tIns="45720" rIns="91440" bIns="45720" rtlCol="0" anchor="ctr">
            <a:normAutofit/>
          </a:bodyPr>
          <a:lstStyle/>
          <a:p>
            <a:r>
              <a:rPr lang="en-US" sz="4800" dirty="0">
                <a:solidFill>
                  <a:schemeClr val="bg1"/>
                </a:solidFill>
              </a:rPr>
              <a:t>CONCLUSION</a:t>
            </a:r>
            <a:endParaRPr lang="fr-FR" dirty="0"/>
          </a:p>
        </p:txBody>
      </p:sp>
      <p:sp>
        <p:nvSpPr>
          <p:cNvPr id="9" name="ZoneTexte 8">
            <a:extLst>
              <a:ext uri="{FF2B5EF4-FFF2-40B4-BE49-F238E27FC236}">
                <a16:creationId xmlns:a16="http://schemas.microsoft.com/office/drawing/2014/main" id="{E331C87D-9288-0816-D8D0-1E5C629C93E8}"/>
              </a:ext>
            </a:extLst>
          </p:cNvPr>
          <p:cNvSpPr txBox="1"/>
          <p:nvPr/>
        </p:nvSpPr>
        <p:spPr>
          <a:xfrm>
            <a:off x="4549901" y="3731005"/>
            <a:ext cx="5884406" cy="45743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Bef>
                <a:spcPts val="1000"/>
              </a:spcBef>
            </a:pPr>
            <a:r>
              <a:rPr lang="en-US" sz="2800" b="1" dirty="0">
                <a:solidFill>
                  <a:schemeClr val="accent5">
                    <a:lumMod val="40000"/>
                    <a:lumOff val="60000"/>
                  </a:schemeClr>
                </a:solidFill>
              </a:rPr>
              <a:t>2 </a:t>
            </a:r>
            <a:r>
              <a:rPr lang="en-US" sz="2800" b="1" dirty="0" err="1">
                <a:solidFill>
                  <a:schemeClr val="accent5">
                    <a:lumMod val="40000"/>
                    <a:lumOff val="60000"/>
                  </a:schemeClr>
                </a:solidFill>
              </a:rPr>
              <a:t>ans</a:t>
            </a:r>
            <a:r>
              <a:rPr lang="en-US" sz="2800" b="1" dirty="0">
                <a:solidFill>
                  <a:schemeClr val="accent5">
                    <a:lumMod val="40000"/>
                    <a:lumOff val="60000"/>
                  </a:schemeClr>
                </a:solidFill>
              </a:rPr>
              <a:t> </a:t>
            </a:r>
            <a:r>
              <a:rPr lang="en-US" sz="2800" b="1" dirty="0" err="1">
                <a:solidFill>
                  <a:schemeClr val="accent5">
                    <a:lumMod val="40000"/>
                    <a:lumOff val="60000"/>
                  </a:schemeClr>
                </a:solidFill>
              </a:rPr>
              <a:t>d'alternance</a:t>
            </a:r>
            <a:endParaRPr lang="fr-FR" dirty="0" err="1">
              <a:solidFill>
                <a:schemeClr val="accent5">
                  <a:lumMod val="40000"/>
                  <a:lumOff val="60000"/>
                </a:schemeClr>
              </a:solidFill>
            </a:endParaRPr>
          </a:p>
        </p:txBody>
      </p:sp>
      <mc:AlternateContent xmlns:mc="http://schemas.openxmlformats.org/markup-compatibility/2006">
        <mc:Choice xmlns:p14="http://schemas.microsoft.com/office/powerpoint/2010/main" Requires="p14">
          <p:contentPart p14:bwMode="auto" r:id="rId2">
            <p14:nvContentPartPr>
              <p14:cNvPr id="10" name="Encre 9">
                <a:extLst>
                  <a:ext uri="{FF2B5EF4-FFF2-40B4-BE49-F238E27FC236}">
                    <a16:creationId xmlns:a16="http://schemas.microsoft.com/office/drawing/2014/main" id="{FD7D87C7-74F5-2E6C-B5C2-79E2EF5B003A}"/>
                  </a:ext>
                </a:extLst>
              </p14:cNvPr>
              <p14:cNvContentPartPr/>
              <p14:nvPr/>
            </p14:nvContentPartPr>
            <p14:xfrm>
              <a:off x="4223290" y="1796142"/>
              <a:ext cx="81643" cy="3380692"/>
            </p14:xfrm>
          </p:contentPart>
        </mc:Choice>
        <mc:Fallback>
          <p:pic>
            <p:nvPicPr>
              <p:cNvPr id="10" name="Encre 9">
                <a:extLst>
                  <a:ext uri="{FF2B5EF4-FFF2-40B4-BE49-F238E27FC236}">
                    <a16:creationId xmlns:a16="http://schemas.microsoft.com/office/drawing/2014/main" id="{FD7D87C7-74F5-2E6C-B5C2-79E2EF5B003A}"/>
                  </a:ext>
                </a:extLst>
              </p:cNvPr>
              <p:cNvPicPr/>
              <p:nvPr/>
            </p:nvPicPr>
            <p:blipFill>
              <a:blip r:embed="rId3"/>
              <a:stretch>
                <a:fillRect/>
              </a:stretch>
            </p:blipFill>
            <p:spPr>
              <a:xfrm>
                <a:off x="141140" y="1778142"/>
                <a:ext cx="8164300" cy="3416331"/>
              </a:xfrm>
              <a:prstGeom prst="rect">
                <a:avLst/>
              </a:prstGeom>
            </p:spPr>
          </p:pic>
        </mc:Fallback>
      </mc:AlternateContent>
      <p:sp>
        <p:nvSpPr>
          <p:cNvPr id="11" name="ZoneTexte 10">
            <a:extLst>
              <a:ext uri="{FF2B5EF4-FFF2-40B4-BE49-F238E27FC236}">
                <a16:creationId xmlns:a16="http://schemas.microsoft.com/office/drawing/2014/main" id="{A6098ABF-E64A-5DFA-256A-FEF307C647BA}"/>
              </a:ext>
            </a:extLst>
          </p:cNvPr>
          <p:cNvSpPr txBox="1"/>
          <p:nvPr/>
        </p:nvSpPr>
        <p:spPr>
          <a:xfrm>
            <a:off x="2378939" y="2980478"/>
            <a:ext cx="102053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6000" dirty="0"/>
              <a:t>03</a:t>
            </a:r>
          </a:p>
        </p:txBody>
      </p:sp>
    </p:spTree>
    <p:extLst>
      <p:ext uri="{BB962C8B-B14F-4D97-AF65-F5344CB8AC3E}">
        <p14:creationId xmlns:p14="http://schemas.microsoft.com/office/powerpoint/2010/main" val="1964972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806262-F607-D438-16F4-73995DDFD5AF}"/>
            </a:ext>
          </a:extLst>
        </p:cNvPr>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127A9159-443B-A487-3FD7-820AB6CDC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29000168-DAEC-6662-3A4C-04FB712A7E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1" name="Color">
              <a:extLst>
                <a:ext uri="{FF2B5EF4-FFF2-40B4-BE49-F238E27FC236}">
                  <a16:creationId xmlns:a16="http://schemas.microsoft.com/office/drawing/2014/main" id="{76BFDD16-28AF-3AA6-BCC2-7E53C6F87B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Color">
              <a:extLst>
                <a:ext uri="{FF2B5EF4-FFF2-40B4-BE49-F238E27FC236}">
                  <a16:creationId xmlns:a16="http://schemas.microsoft.com/office/drawing/2014/main" id="{A9976E85-E5C9-D2A9-5243-85D5F107F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grpSp>
        <p:nvGrpSpPr>
          <p:cNvPr id="14" name="Group 13">
            <a:extLst>
              <a:ext uri="{FF2B5EF4-FFF2-40B4-BE49-F238E27FC236}">
                <a16:creationId xmlns:a16="http://schemas.microsoft.com/office/drawing/2014/main" id="{9D4B078B-AAA0-836F-625E-38A0D92F59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5" name="Freeform: Shape 14">
              <a:extLst>
                <a:ext uri="{FF2B5EF4-FFF2-40B4-BE49-F238E27FC236}">
                  <a16:creationId xmlns:a16="http://schemas.microsoft.com/office/drawing/2014/main" id="{DAAA313A-02E3-73FF-CDA9-58244E6DC6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16" name="Freeform: Shape 15">
              <a:extLst>
                <a:ext uri="{FF2B5EF4-FFF2-40B4-BE49-F238E27FC236}">
                  <a16:creationId xmlns:a16="http://schemas.microsoft.com/office/drawing/2014/main" id="{8A3CD893-5118-B902-3423-03DA730224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17" name="Freeform: Shape 16">
              <a:extLst>
                <a:ext uri="{FF2B5EF4-FFF2-40B4-BE49-F238E27FC236}">
                  <a16:creationId xmlns:a16="http://schemas.microsoft.com/office/drawing/2014/main" id="{AD28E774-7898-DFDE-48DA-ED044CB2A0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18" name="Freeform: Shape 17">
              <a:extLst>
                <a:ext uri="{FF2B5EF4-FFF2-40B4-BE49-F238E27FC236}">
                  <a16:creationId xmlns:a16="http://schemas.microsoft.com/office/drawing/2014/main" id="{91A1A1EF-459B-6474-753B-13A5F136A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19" name="Freeform: Shape 18">
              <a:extLst>
                <a:ext uri="{FF2B5EF4-FFF2-40B4-BE49-F238E27FC236}">
                  <a16:creationId xmlns:a16="http://schemas.microsoft.com/office/drawing/2014/main" id="{3C9B77DE-6517-7334-9AC3-87485EABEC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20" name="Freeform: Shape 19">
              <a:extLst>
                <a:ext uri="{FF2B5EF4-FFF2-40B4-BE49-F238E27FC236}">
                  <a16:creationId xmlns:a16="http://schemas.microsoft.com/office/drawing/2014/main" id="{462A94AD-EA06-B1EB-B64A-8EAFB253B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21" name="Freeform: Shape 20">
              <a:extLst>
                <a:ext uri="{FF2B5EF4-FFF2-40B4-BE49-F238E27FC236}">
                  <a16:creationId xmlns:a16="http://schemas.microsoft.com/office/drawing/2014/main" id="{BC1B73D0-6992-DE92-2302-E17AF51833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grpSp>
      <p:sp>
        <p:nvSpPr>
          <p:cNvPr id="4" name="ZoneTexte 3">
            <a:extLst>
              <a:ext uri="{FF2B5EF4-FFF2-40B4-BE49-F238E27FC236}">
                <a16:creationId xmlns:a16="http://schemas.microsoft.com/office/drawing/2014/main" id="{530248BD-D2FC-5EF8-0639-727CD76BC6C6}"/>
              </a:ext>
            </a:extLst>
          </p:cNvPr>
          <p:cNvSpPr txBox="1"/>
          <p:nvPr/>
        </p:nvSpPr>
        <p:spPr>
          <a:xfrm>
            <a:off x="3247127" y="199126"/>
            <a:ext cx="5689839"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4800" b="1" dirty="0">
                <a:solidFill>
                  <a:srgbClr val="FFFFFF"/>
                </a:solidFill>
                <a:latin typeface="Aptos Display"/>
              </a:rPr>
              <a:t>POUR CONCLURE</a:t>
            </a:r>
            <a:endParaRPr lang="fr-FR" dirty="0"/>
          </a:p>
        </p:txBody>
      </p:sp>
      <p:sp>
        <p:nvSpPr>
          <p:cNvPr id="9" name="ZoneTexte 8">
            <a:extLst>
              <a:ext uri="{FF2B5EF4-FFF2-40B4-BE49-F238E27FC236}">
                <a16:creationId xmlns:a16="http://schemas.microsoft.com/office/drawing/2014/main" id="{57C4839B-6E32-6C33-9DCF-910A315D3A20}"/>
              </a:ext>
            </a:extLst>
          </p:cNvPr>
          <p:cNvSpPr txBox="1"/>
          <p:nvPr/>
        </p:nvSpPr>
        <p:spPr>
          <a:xfrm>
            <a:off x="563233" y="1183975"/>
            <a:ext cx="11068050"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dirty="0">
                <a:solidFill>
                  <a:srgbClr val="FFFFFF"/>
                </a:solidFill>
                <a:latin typeface="Aptos"/>
              </a:rPr>
              <a:t>Pendant ses deux ans, j’ai pu gagner en compétence et m’améliorer dans le domaine informatique. </a:t>
            </a:r>
            <a:endParaRPr lang="fr-FR">
              <a:solidFill>
                <a:srgbClr val="000000"/>
              </a:solidFill>
              <a:latin typeface="Aptos"/>
            </a:endParaRPr>
          </a:p>
          <a:p>
            <a:pPr algn="ctr"/>
            <a:endParaRPr lang="fr-FR" dirty="0">
              <a:solidFill>
                <a:srgbClr val="FFFFFF"/>
              </a:solidFill>
              <a:latin typeface="Aptos"/>
            </a:endParaRPr>
          </a:p>
          <a:p>
            <a:pPr algn="ctr"/>
            <a:r>
              <a:rPr lang="fr-FR" dirty="0">
                <a:solidFill>
                  <a:srgbClr val="FFFFFF"/>
                </a:solidFill>
                <a:latin typeface="Aptos"/>
              </a:rPr>
              <a:t>D’une part avec la prise d’appels et le contact client qui m’a permis de gagner en aisance à l’oral et en confiance en moi. </a:t>
            </a:r>
            <a:endParaRPr lang="fr-FR">
              <a:solidFill>
                <a:srgbClr val="000000"/>
              </a:solidFill>
              <a:latin typeface="Aptos"/>
            </a:endParaRPr>
          </a:p>
          <a:p>
            <a:pPr algn="ctr"/>
            <a:endParaRPr lang="fr-FR" dirty="0">
              <a:solidFill>
                <a:srgbClr val="FFFFFF"/>
              </a:solidFill>
              <a:latin typeface="Aptos"/>
            </a:endParaRPr>
          </a:p>
          <a:p>
            <a:pPr algn="ctr"/>
            <a:r>
              <a:rPr lang="fr-FR" dirty="0">
                <a:solidFill>
                  <a:srgbClr val="FFFFFF"/>
                </a:solidFill>
                <a:latin typeface="Aptos"/>
              </a:rPr>
              <a:t>D’une autre part j’ai développé des compétences techniques variées du fait de travailler sur plusieurs services en mêmes temps précédemment cités dans la partie Entreprise. </a:t>
            </a:r>
            <a:endParaRPr lang="fr-FR">
              <a:solidFill>
                <a:srgbClr val="000000"/>
              </a:solidFill>
              <a:latin typeface="Aptos"/>
            </a:endParaRPr>
          </a:p>
          <a:p>
            <a:pPr algn="ctr"/>
            <a:endParaRPr lang="fr-FR" dirty="0">
              <a:solidFill>
                <a:srgbClr val="FFFFFF"/>
              </a:solidFill>
              <a:latin typeface="Aptos"/>
            </a:endParaRPr>
          </a:p>
          <a:p>
            <a:pPr algn="ctr"/>
            <a:r>
              <a:rPr lang="fr-FR" dirty="0">
                <a:solidFill>
                  <a:srgbClr val="FFFFFF"/>
                </a:solidFill>
                <a:latin typeface="Aptos"/>
              </a:rPr>
              <a:t>Le travail en mode projet à permis de rendre un travail assez conséquent en peu de temps grâce à la cohésion d’équipe et la mise en place d’un planning de projet.</a:t>
            </a:r>
            <a:endParaRPr lang="fr-FR">
              <a:solidFill>
                <a:srgbClr val="000000"/>
              </a:solidFill>
              <a:latin typeface="Aptos"/>
            </a:endParaRPr>
          </a:p>
          <a:p>
            <a:pPr algn="ctr"/>
            <a:endParaRPr lang="fr-FR" dirty="0">
              <a:solidFill>
                <a:srgbClr val="FFFFFF"/>
              </a:solidFill>
              <a:latin typeface="Aptos"/>
            </a:endParaRPr>
          </a:p>
          <a:p>
            <a:pPr algn="ctr"/>
            <a:r>
              <a:rPr lang="fr-FR" dirty="0">
                <a:solidFill>
                  <a:srgbClr val="FFFFFF"/>
                </a:solidFill>
                <a:latin typeface="Aptos"/>
              </a:rPr>
              <a:t>Dans le futur je souhaite poursuivre en </a:t>
            </a:r>
            <a:r>
              <a:rPr lang="fr-FR" err="1">
                <a:solidFill>
                  <a:srgbClr val="FFFFFF"/>
                </a:solidFill>
                <a:latin typeface="Aptos"/>
              </a:rPr>
              <a:t>Bachelor</a:t>
            </a:r>
            <a:r>
              <a:rPr lang="fr-FR" dirty="0">
                <a:solidFill>
                  <a:srgbClr val="FFFFFF"/>
                </a:solidFill>
                <a:latin typeface="Aptos"/>
              </a:rPr>
              <a:t> infrastructure, réseau &amp; cybersécurité et continuer sur cette lancée.</a:t>
            </a:r>
            <a:endParaRPr lang="fr-FR">
              <a:latin typeface="Aptos"/>
            </a:endParaRPr>
          </a:p>
          <a:p>
            <a:pPr algn="ctr"/>
            <a:endParaRPr lang="fr-FR" dirty="0">
              <a:solidFill>
                <a:srgbClr val="FFFFFF"/>
              </a:solidFill>
              <a:latin typeface="Aptos"/>
            </a:endParaRPr>
          </a:p>
          <a:p>
            <a:pPr algn="ctr"/>
            <a:r>
              <a:rPr lang="fr-FR" dirty="0">
                <a:solidFill>
                  <a:srgbClr val="FFFFFF"/>
                </a:solidFill>
                <a:latin typeface="Aptos"/>
              </a:rPr>
              <a:t>Je remercie </a:t>
            </a:r>
            <a:r>
              <a:rPr lang="fr-FR" err="1">
                <a:solidFill>
                  <a:srgbClr val="FFFFFF"/>
                </a:solidFill>
                <a:latin typeface="Aptos"/>
              </a:rPr>
              <a:t>Phaly</a:t>
            </a:r>
            <a:r>
              <a:rPr lang="fr-FR" dirty="0">
                <a:solidFill>
                  <a:srgbClr val="FFFFFF"/>
                </a:solidFill>
                <a:latin typeface="Aptos"/>
              </a:rPr>
              <a:t> </a:t>
            </a:r>
            <a:r>
              <a:rPr lang="fr-FR" err="1">
                <a:solidFill>
                  <a:srgbClr val="FFFFFF"/>
                </a:solidFill>
                <a:latin typeface="Aptos"/>
              </a:rPr>
              <a:t>Toch</a:t>
            </a:r>
            <a:r>
              <a:rPr lang="fr-FR" dirty="0">
                <a:solidFill>
                  <a:srgbClr val="FFFFFF"/>
                </a:solidFill>
                <a:latin typeface="Aptos"/>
              </a:rPr>
              <a:t> de m’avoir donnée l’opportunité de rejoindre le monde informatique en septembre 2024.</a:t>
            </a:r>
          </a:p>
          <a:p>
            <a:pPr algn="ctr"/>
            <a:endParaRPr lang="fr-FR" dirty="0">
              <a:solidFill>
                <a:srgbClr val="FFFFFF"/>
              </a:solidFill>
              <a:latin typeface="Aptos"/>
            </a:endParaRPr>
          </a:p>
          <a:p>
            <a:pPr algn="ctr"/>
            <a:r>
              <a:rPr lang="fr-FR" dirty="0">
                <a:solidFill>
                  <a:srgbClr val="FFFFFF"/>
                </a:solidFill>
                <a:latin typeface="Aptos"/>
              </a:rPr>
              <a:t>Je remercie aussi l'école </a:t>
            </a:r>
            <a:r>
              <a:rPr lang="fr-FR" err="1">
                <a:solidFill>
                  <a:srgbClr val="FFFFFF"/>
                </a:solidFill>
                <a:latin typeface="Aptos"/>
              </a:rPr>
              <a:t>Studi</a:t>
            </a:r>
            <a:r>
              <a:rPr lang="fr-FR" dirty="0">
                <a:solidFill>
                  <a:srgbClr val="FFFFFF"/>
                </a:solidFill>
                <a:latin typeface="Aptos"/>
              </a:rPr>
              <a:t> d’avoir pu encadrer la formation BTS Sio SISR malgré certain problème lié aux matériels / Licences par exemple.</a:t>
            </a:r>
            <a:endParaRPr lang="fr-FR">
              <a:latin typeface="Aptos"/>
            </a:endParaRPr>
          </a:p>
        </p:txBody>
      </p:sp>
    </p:spTree>
    <p:extLst>
      <p:ext uri="{BB962C8B-B14F-4D97-AF65-F5344CB8AC3E}">
        <p14:creationId xmlns:p14="http://schemas.microsoft.com/office/powerpoint/2010/main" val="2302974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11">
            <a:extLst>
              <a:ext uri="{FF2B5EF4-FFF2-40B4-BE49-F238E27FC236}">
                <a16:creationId xmlns:a16="http://schemas.microsoft.com/office/drawing/2014/main" id="{81CC5389-CB4A-43B7-9A0E-5447CE0BC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3" name="Color">
              <a:extLst>
                <a:ext uri="{FF2B5EF4-FFF2-40B4-BE49-F238E27FC236}">
                  <a16:creationId xmlns:a16="http://schemas.microsoft.com/office/drawing/2014/main" id="{017160F5-4BB5-41FB-B2D8-0AE0A6D76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5AB10530-0B6F-40EF-9B05-F388D1BCB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Color">
            <a:extLst>
              <a:ext uri="{FF2B5EF4-FFF2-40B4-BE49-F238E27FC236}">
                <a16:creationId xmlns:a16="http://schemas.microsoft.com/office/drawing/2014/main" id="{145B2F28-3A18-4BC2-8E92-9AF66F147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804" y="598259"/>
            <a:ext cx="10889442" cy="56807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17">
            <a:extLst>
              <a:ext uri="{FF2B5EF4-FFF2-40B4-BE49-F238E27FC236}">
                <a16:creationId xmlns:a16="http://schemas.microsoft.com/office/drawing/2014/main" id="{FA65A26F-1F64-451C-BFA2-F92410951F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30" name="Freeform: Shape 18">
              <a:extLst>
                <a:ext uri="{FF2B5EF4-FFF2-40B4-BE49-F238E27FC236}">
                  <a16:creationId xmlns:a16="http://schemas.microsoft.com/office/drawing/2014/main" id="{635C965A-C516-42B1-844F-9472408C9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4C44BFB-148D-4919-BEE5-0138A35BCC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D704AD9-4DAA-4F0F-8B02-8B765658A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F9F0EF2-FB12-49A3-B73C-E38141A55F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49A9DBF1-1403-4BE8-B87E-0393E9CDE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979BDB7-FA20-4F60-97B1-CF3696395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3B7D32B5-D9D6-467E-8349-4A1A840FA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re 1">
            <a:extLst>
              <a:ext uri="{FF2B5EF4-FFF2-40B4-BE49-F238E27FC236}">
                <a16:creationId xmlns:a16="http://schemas.microsoft.com/office/drawing/2014/main" id="{A30ED649-997C-D802-4269-5C653FBEE1EB}"/>
              </a:ext>
            </a:extLst>
          </p:cNvPr>
          <p:cNvSpPr>
            <a:spLocks noGrp="1"/>
          </p:cNvSpPr>
          <p:nvPr>
            <p:ph type="title"/>
          </p:nvPr>
        </p:nvSpPr>
        <p:spPr>
          <a:xfrm>
            <a:off x="2637285" y="978059"/>
            <a:ext cx="6923718" cy="662253"/>
          </a:xfrm>
        </p:spPr>
        <p:txBody>
          <a:bodyPr vert="horz" lIns="91440" tIns="45720" rIns="91440" bIns="45720" rtlCol="0" anchor="b">
            <a:normAutofit/>
          </a:bodyPr>
          <a:lstStyle/>
          <a:p>
            <a:r>
              <a:rPr lang="en-US" sz="4100" dirty="0">
                <a:solidFill>
                  <a:schemeClr val="accent5">
                    <a:lumMod val="40000"/>
                    <a:lumOff val="60000"/>
                  </a:schemeClr>
                </a:solidFill>
              </a:rPr>
              <a:t>PRESENTATION (MON PROFIL)</a:t>
            </a:r>
          </a:p>
        </p:txBody>
      </p:sp>
      <p:sp>
        <p:nvSpPr>
          <p:cNvPr id="5" name="ZoneTexte 4">
            <a:extLst>
              <a:ext uri="{FF2B5EF4-FFF2-40B4-BE49-F238E27FC236}">
                <a16:creationId xmlns:a16="http://schemas.microsoft.com/office/drawing/2014/main" id="{B79DBCE0-CCE4-9BCA-C574-B5620715ADB9}"/>
              </a:ext>
            </a:extLst>
          </p:cNvPr>
          <p:cNvSpPr txBox="1"/>
          <p:nvPr/>
        </p:nvSpPr>
        <p:spPr>
          <a:xfrm>
            <a:off x="1012643" y="3333335"/>
            <a:ext cx="7541943" cy="280539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Bef>
                <a:spcPts val="1000"/>
              </a:spcBef>
            </a:pPr>
            <a:r>
              <a:rPr lang="en-US" dirty="0">
                <a:solidFill>
                  <a:schemeClr val="tx2"/>
                </a:solidFill>
              </a:rPr>
              <a:t>Mes formations </a:t>
            </a:r>
            <a:r>
              <a:rPr lang="en-US" dirty="0" err="1">
                <a:solidFill>
                  <a:schemeClr val="tx2"/>
                </a:solidFill>
              </a:rPr>
              <a:t>effectuées</a:t>
            </a:r>
            <a:r>
              <a:rPr lang="en-US" dirty="0">
                <a:solidFill>
                  <a:schemeClr val="tx2"/>
                </a:solidFill>
              </a:rPr>
              <a:t> à </a:t>
            </a:r>
            <a:r>
              <a:rPr lang="en-US" dirty="0" err="1">
                <a:solidFill>
                  <a:schemeClr val="tx2"/>
                </a:solidFill>
              </a:rPr>
              <a:t>ce</a:t>
            </a:r>
            <a:r>
              <a:rPr lang="en-US" dirty="0">
                <a:solidFill>
                  <a:schemeClr val="tx2"/>
                </a:solidFill>
              </a:rPr>
              <a:t> jour dans le </a:t>
            </a:r>
            <a:r>
              <a:rPr lang="en-US" dirty="0" err="1">
                <a:solidFill>
                  <a:schemeClr val="tx2"/>
                </a:solidFill>
              </a:rPr>
              <a:t>domaine</a:t>
            </a:r>
            <a:r>
              <a:rPr lang="en-US" dirty="0">
                <a:solidFill>
                  <a:schemeClr val="tx2"/>
                </a:solidFill>
              </a:rPr>
              <a:t> </a:t>
            </a:r>
            <a:r>
              <a:rPr lang="en-US" dirty="0" err="1">
                <a:solidFill>
                  <a:schemeClr val="tx2"/>
                </a:solidFill>
              </a:rPr>
              <a:t>informatique</a:t>
            </a:r>
            <a:r>
              <a:rPr lang="en-US" dirty="0">
                <a:solidFill>
                  <a:schemeClr val="tx2"/>
                </a:solidFill>
              </a:rPr>
              <a:t> et numérique :</a:t>
            </a:r>
          </a:p>
          <a:p>
            <a:pPr>
              <a:lnSpc>
                <a:spcPct val="90000"/>
              </a:lnSpc>
              <a:spcBef>
                <a:spcPts val="1000"/>
              </a:spcBef>
            </a:pPr>
            <a:endParaRPr lang="en-US" dirty="0">
              <a:solidFill>
                <a:schemeClr val="tx2"/>
              </a:solidFill>
            </a:endParaRPr>
          </a:p>
          <a:p>
            <a:pPr marL="285750" indent="-285750">
              <a:lnSpc>
                <a:spcPct val="90000"/>
              </a:lnSpc>
              <a:spcBef>
                <a:spcPts val="1000"/>
              </a:spcBef>
              <a:buFont typeface="Arial"/>
              <a:buChar char="•"/>
            </a:pPr>
            <a:r>
              <a:rPr lang="en-US" dirty="0">
                <a:solidFill>
                  <a:schemeClr val="tx2"/>
                </a:solidFill>
              </a:rPr>
              <a:t>Bac Pro Système Numérique (En 3 </a:t>
            </a:r>
            <a:r>
              <a:rPr lang="en-US" dirty="0" err="1">
                <a:solidFill>
                  <a:schemeClr val="tx2"/>
                </a:solidFill>
              </a:rPr>
              <a:t>ans</a:t>
            </a:r>
            <a:r>
              <a:rPr lang="en-US" dirty="0">
                <a:solidFill>
                  <a:schemeClr val="tx2"/>
                </a:solidFill>
              </a:rPr>
              <a:t> à </a:t>
            </a:r>
            <a:r>
              <a:rPr lang="en-US" dirty="0" err="1">
                <a:solidFill>
                  <a:schemeClr val="tx2"/>
                </a:solidFill>
              </a:rPr>
              <a:t>l'école</a:t>
            </a:r>
            <a:r>
              <a:rPr lang="en-US" dirty="0">
                <a:solidFill>
                  <a:schemeClr val="tx2"/>
                </a:solidFill>
              </a:rPr>
              <a:t> ENNA)</a:t>
            </a:r>
          </a:p>
          <a:p>
            <a:pPr marL="0" lvl="2">
              <a:lnSpc>
                <a:spcPct val="90000"/>
              </a:lnSpc>
              <a:spcBef>
                <a:spcPts val="1000"/>
              </a:spcBef>
            </a:pPr>
            <a:r>
              <a:rPr lang="en-US" dirty="0">
                <a:solidFill>
                  <a:schemeClr val="tx2"/>
                </a:solidFill>
              </a:rPr>
              <a:t>   - Validé </a:t>
            </a:r>
          </a:p>
          <a:p>
            <a:pPr>
              <a:lnSpc>
                <a:spcPct val="90000"/>
              </a:lnSpc>
              <a:spcBef>
                <a:spcPts val="1000"/>
              </a:spcBef>
            </a:pPr>
            <a:endParaRPr lang="en-US" dirty="0">
              <a:solidFill>
                <a:schemeClr val="tx2"/>
              </a:solidFill>
            </a:endParaRPr>
          </a:p>
          <a:p>
            <a:pPr marL="285750" indent="-285750">
              <a:lnSpc>
                <a:spcPct val="90000"/>
              </a:lnSpc>
              <a:spcBef>
                <a:spcPts val="1000"/>
              </a:spcBef>
              <a:buFont typeface="Arial"/>
              <a:buChar char="•"/>
            </a:pPr>
            <a:r>
              <a:rPr lang="en-US" dirty="0">
                <a:solidFill>
                  <a:schemeClr val="tx2"/>
                </a:solidFill>
              </a:rPr>
              <a:t>BTS SIO Option A SISR (En 2 </a:t>
            </a:r>
            <a:r>
              <a:rPr lang="en-US" dirty="0" err="1">
                <a:solidFill>
                  <a:schemeClr val="tx2"/>
                </a:solidFill>
              </a:rPr>
              <a:t>ans</a:t>
            </a:r>
            <a:r>
              <a:rPr lang="en-US" dirty="0">
                <a:solidFill>
                  <a:schemeClr val="tx2"/>
                </a:solidFill>
              </a:rPr>
              <a:t> à </a:t>
            </a:r>
            <a:r>
              <a:rPr lang="en-US" dirty="0" err="1">
                <a:solidFill>
                  <a:schemeClr val="tx2"/>
                </a:solidFill>
              </a:rPr>
              <a:t>l'école</a:t>
            </a:r>
            <a:r>
              <a:rPr lang="en-US" dirty="0">
                <a:solidFill>
                  <a:schemeClr val="tx2"/>
                </a:solidFill>
              </a:rPr>
              <a:t> Studi)</a:t>
            </a:r>
          </a:p>
          <a:p>
            <a:pPr marL="0" lvl="2">
              <a:lnSpc>
                <a:spcPct val="90000"/>
              </a:lnSpc>
              <a:spcBef>
                <a:spcPts val="1000"/>
              </a:spcBef>
            </a:pPr>
            <a:r>
              <a:rPr lang="en-US" dirty="0">
                <a:solidFill>
                  <a:schemeClr val="tx2"/>
                </a:solidFill>
              </a:rPr>
              <a:t>   - En </a:t>
            </a:r>
            <a:r>
              <a:rPr lang="en-US" dirty="0" err="1">
                <a:solidFill>
                  <a:schemeClr val="tx2"/>
                </a:solidFill>
              </a:rPr>
              <a:t>cours</a:t>
            </a:r>
            <a:r>
              <a:rPr lang="en-US" dirty="0">
                <a:solidFill>
                  <a:schemeClr val="tx2"/>
                </a:solidFill>
              </a:rPr>
              <a:t> de validation</a:t>
            </a:r>
          </a:p>
          <a:p>
            <a:pPr marL="0" lvl="2">
              <a:lnSpc>
                <a:spcPct val="90000"/>
              </a:lnSpc>
              <a:spcBef>
                <a:spcPts val="1000"/>
              </a:spcBef>
            </a:pPr>
            <a:endParaRPr lang="en-US" dirty="0">
              <a:solidFill>
                <a:schemeClr val="tx2"/>
              </a:solidFill>
            </a:endParaRPr>
          </a:p>
        </p:txBody>
      </p:sp>
      <p:sp>
        <p:nvSpPr>
          <p:cNvPr id="4" name="ZoneTexte 3">
            <a:extLst>
              <a:ext uri="{FF2B5EF4-FFF2-40B4-BE49-F238E27FC236}">
                <a16:creationId xmlns:a16="http://schemas.microsoft.com/office/drawing/2014/main" id="{3920077A-4D37-DDA8-4326-39019BFFC2A6}"/>
              </a:ext>
            </a:extLst>
          </p:cNvPr>
          <p:cNvSpPr txBox="1"/>
          <p:nvPr/>
        </p:nvSpPr>
        <p:spPr>
          <a:xfrm>
            <a:off x="795915" y="1989606"/>
            <a:ext cx="105986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fr-FR" dirty="0"/>
              <a:t>Mathieu Kovacevic, actuellement en BTS Sio Option A SISR en alternance en tant que Gestionnaire de Parc Informatique. Passionné d'informatique depuis tout jeune, mon objectif dans l'entreprise qui m'accueille est de contribuer à la sécurité du parc informatique en effectuant des démarches de mise en conformité. </a:t>
            </a:r>
            <a:endParaRPr lang="fr-FR"/>
          </a:p>
        </p:txBody>
      </p:sp>
    </p:spTree>
    <p:extLst>
      <p:ext uri="{BB962C8B-B14F-4D97-AF65-F5344CB8AC3E}">
        <p14:creationId xmlns:p14="http://schemas.microsoft.com/office/powerpoint/2010/main" val="228545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0"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FFFF"/>
                </a:solidFill>
              </a:endParaRPr>
            </a:p>
          </p:txBody>
        </p:sp>
        <p:sp>
          <p:nvSpPr>
            <p:cNvPr id="11"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FFFF"/>
                </a:solidFill>
              </a:endParaRPr>
            </a:p>
          </p:txBody>
        </p:sp>
      </p:grpSp>
      <p:grpSp>
        <p:nvGrpSpPr>
          <p:cNvPr id="13" name="Group 12">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4" name="Freeform: Shape 13">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1">
                <a:solidFill>
                  <a:srgbClr val="FFFFFF"/>
                </a:solidFill>
              </a:endParaRPr>
            </a:p>
          </p:txBody>
        </p:sp>
        <p:sp>
          <p:nvSpPr>
            <p:cNvPr id="15" name="Freeform: Shape 14">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1">
                <a:solidFill>
                  <a:srgbClr val="FFFFFF"/>
                </a:solidFill>
              </a:endParaRPr>
            </a:p>
          </p:txBody>
        </p:sp>
        <p:sp>
          <p:nvSpPr>
            <p:cNvPr id="16" name="Freeform: Shape 15">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1">
                <a:solidFill>
                  <a:srgbClr val="FFFFFF"/>
                </a:solidFill>
              </a:endParaRPr>
            </a:p>
          </p:txBody>
        </p:sp>
        <p:sp>
          <p:nvSpPr>
            <p:cNvPr id="17" name="Freeform: Shape 16">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1">
                <a:solidFill>
                  <a:srgbClr val="FFFFFF"/>
                </a:solidFill>
              </a:endParaRPr>
            </a:p>
          </p:txBody>
        </p:sp>
        <p:sp>
          <p:nvSpPr>
            <p:cNvPr id="18" name="Freeform: Shape 17">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1">
                <a:solidFill>
                  <a:srgbClr val="FFFFFF"/>
                </a:solidFill>
              </a:endParaRPr>
            </a:p>
          </p:txBody>
        </p:sp>
        <p:sp>
          <p:nvSpPr>
            <p:cNvPr id="19" name="Freeform: Shape 18">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1">
                <a:solidFill>
                  <a:srgbClr val="FFFFFF"/>
                </a:solidFill>
              </a:endParaRPr>
            </a:p>
          </p:txBody>
        </p:sp>
        <p:sp>
          <p:nvSpPr>
            <p:cNvPr id="20" name="Freeform: Shape 19">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1">
                <a:solidFill>
                  <a:srgbClr val="FFFFFF"/>
                </a:solidFill>
              </a:endParaRPr>
            </a:p>
          </p:txBody>
        </p:sp>
      </p:grpSp>
      <p:sp>
        <p:nvSpPr>
          <p:cNvPr id="4" name="ZoneTexte 4">
            <a:extLst>
              <a:ext uri="{FF2B5EF4-FFF2-40B4-BE49-F238E27FC236}">
                <a16:creationId xmlns:a16="http://schemas.microsoft.com/office/drawing/2014/main" id="{466C5231-514A-15DF-A136-FCEC074618D0}"/>
              </a:ext>
            </a:extLst>
          </p:cNvPr>
          <p:cNvSpPr txBox="1"/>
          <p:nvPr/>
        </p:nvSpPr>
        <p:spPr>
          <a:xfrm>
            <a:off x="707776" y="3235548"/>
            <a:ext cx="335685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b="1" dirty="0">
                <a:solidFill>
                  <a:srgbClr val="FFFFFF"/>
                </a:solidFill>
              </a:rPr>
              <a:t>Entreprise / Formation</a:t>
            </a:r>
          </a:p>
        </p:txBody>
      </p:sp>
      <p:sp>
        <p:nvSpPr>
          <p:cNvPr id="5" name="ZoneTexte 5">
            <a:extLst>
              <a:ext uri="{FF2B5EF4-FFF2-40B4-BE49-F238E27FC236}">
                <a16:creationId xmlns:a16="http://schemas.microsoft.com/office/drawing/2014/main" id="{889CAA1C-B669-A3F0-35DC-9CE3EC690790}"/>
              </a:ext>
            </a:extLst>
          </p:cNvPr>
          <p:cNvSpPr txBox="1"/>
          <p:nvPr/>
        </p:nvSpPr>
        <p:spPr>
          <a:xfrm>
            <a:off x="758764" y="3954774"/>
            <a:ext cx="3259089" cy="132343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b="1" dirty="0">
                <a:solidFill>
                  <a:srgbClr val="FFFFFF"/>
                </a:solidFill>
              </a:rPr>
              <a:t>Présentation de la SNCF dans la partie A et du BTS SIO SISR chez Studi dans la partie B.</a:t>
            </a:r>
            <a:endParaRPr lang="fr-FR">
              <a:solidFill>
                <a:srgbClr val="FFFFFF"/>
              </a:solidFill>
            </a:endParaRPr>
          </a:p>
        </p:txBody>
      </p:sp>
      <p:sp>
        <p:nvSpPr>
          <p:cNvPr id="6" name="ZoneTexte 6">
            <a:extLst>
              <a:ext uri="{FF2B5EF4-FFF2-40B4-BE49-F238E27FC236}">
                <a16:creationId xmlns:a16="http://schemas.microsoft.com/office/drawing/2014/main" id="{69DC86D9-97E3-CF8F-453D-AD43A4859D35}"/>
              </a:ext>
            </a:extLst>
          </p:cNvPr>
          <p:cNvSpPr txBox="1"/>
          <p:nvPr/>
        </p:nvSpPr>
        <p:spPr>
          <a:xfrm>
            <a:off x="2033060" y="2155499"/>
            <a:ext cx="71476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3600" b="1" dirty="0">
                <a:solidFill>
                  <a:srgbClr val="FFFFFF"/>
                </a:solidFill>
              </a:rPr>
              <a:t>01</a:t>
            </a:r>
          </a:p>
        </p:txBody>
      </p:sp>
      <p:sp>
        <p:nvSpPr>
          <p:cNvPr id="8" name="ZoneTexte 7">
            <a:extLst>
              <a:ext uri="{FF2B5EF4-FFF2-40B4-BE49-F238E27FC236}">
                <a16:creationId xmlns:a16="http://schemas.microsoft.com/office/drawing/2014/main" id="{C348BF34-9F5B-CEC6-DAA3-DCC4BCE3F4C0}"/>
              </a:ext>
            </a:extLst>
          </p:cNvPr>
          <p:cNvSpPr txBox="1"/>
          <p:nvPr/>
        </p:nvSpPr>
        <p:spPr>
          <a:xfrm>
            <a:off x="6059157" y="2037990"/>
            <a:ext cx="77612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3600" b="1" dirty="0">
                <a:solidFill>
                  <a:srgbClr val="FFFFFF"/>
                </a:solidFill>
              </a:rPr>
              <a:t>02</a:t>
            </a:r>
          </a:p>
        </p:txBody>
      </p:sp>
      <p:sp>
        <p:nvSpPr>
          <p:cNvPr id="12" name="ZoneTexte 8">
            <a:extLst>
              <a:ext uri="{FF2B5EF4-FFF2-40B4-BE49-F238E27FC236}">
                <a16:creationId xmlns:a16="http://schemas.microsoft.com/office/drawing/2014/main" id="{81FE7D15-30A8-2FE6-DF22-29A06DB9C1D6}"/>
              </a:ext>
            </a:extLst>
          </p:cNvPr>
          <p:cNvSpPr txBox="1"/>
          <p:nvPr/>
        </p:nvSpPr>
        <p:spPr>
          <a:xfrm>
            <a:off x="5673279" y="3084148"/>
            <a:ext cx="155147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b="1" dirty="0">
                <a:solidFill>
                  <a:srgbClr val="FFFFFF"/>
                </a:solidFill>
              </a:rPr>
              <a:t>Réalisation</a:t>
            </a:r>
            <a:endParaRPr lang="fr-FR">
              <a:solidFill>
                <a:srgbClr val="FFFFFF"/>
              </a:solidFill>
            </a:endParaRPr>
          </a:p>
        </p:txBody>
      </p:sp>
      <p:sp>
        <p:nvSpPr>
          <p:cNvPr id="21" name="ZoneTexte 9">
            <a:extLst>
              <a:ext uri="{FF2B5EF4-FFF2-40B4-BE49-F238E27FC236}">
                <a16:creationId xmlns:a16="http://schemas.microsoft.com/office/drawing/2014/main" id="{8C5B5791-D667-7451-56F5-5E7312AECCD2}"/>
              </a:ext>
            </a:extLst>
          </p:cNvPr>
          <p:cNvSpPr txBox="1"/>
          <p:nvPr/>
        </p:nvSpPr>
        <p:spPr>
          <a:xfrm>
            <a:off x="4925786" y="3883170"/>
            <a:ext cx="3044096" cy="147732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b="1" dirty="0">
                <a:solidFill>
                  <a:srgbClr val="FFFFFF"/>
                </a:solidFill>
              </a:rPr>
              <a:t>Réalisation en adéquate au 6 compétences mises en œuvre au cours de la formation / entreprise + veille technologique</a:t>
            </a:r>
            <a:endParaRPr lang="fr-FR">
              <a:solidFill>
                <a:srgbClr val="FFFFFF"/>
              </a:solidFill>
            </a:endParaRPr>
          </a:p>
        </p:txBody>
      </p:sp>
      <p:sp>
        <p:nvSpPr>
          <p:cNvPr id="22" name="ZoneTexte 10">
            <a:extLst>
              <a:ext uri="{FF2B5EF4-FFF2-40B4-BE49-F238E27FC236}">
                <a16:creationId xmlns:a16="http://schemas.microsoft.com/office/drawing/2014/main" id="{8500E3DA-AE12-6DC5-1A51-459592E98443}"/>
              </a:ext>
            </a:extLst>
          </p:cNvPr>
          <p:cNvSpPr txBox="1"/>
          <p:nvPr/>
        </p:nvSpPr>
        <p:spPr>
          <a:xfrm>
            <a:off x="9640507" y="2041071"/>
            <a:ext cx="81778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3600" b="1" dirty="0">
                <a:solidFill>
                  <a:srgbClr val="FFFFFF"/>
                </a:solidFill>
              </a:rPr>
              <a:t>03</a:t>
            </a:r>
            <a:endParaRPr lang="fr-FR" sz="3600" b="1">
              <a:solidFill>
                <a:srgbClr val="FFFFFF"/>
              </a:solidFill>
            </a:endParaRPr>
          </a:p>
        </p:txBody>
      </p:sp>
      <p:sp>
        <p:nvSpPr>
          <p:cNvPr id="23" name="ZoneTexte 11">
            <a:extLst>
              <a:ext uri="{FF2B5EF4-FFF2-40B4-BE49-F238E27FC236}">
                <a16:creationId xmlns:a16="http://schemas.microsoft.com/office/drawing/2014/main" id="{28900B4D-E726-2DC9-0C3A-7C4647373261}"/>
              </a:ext>
            </a:extLst>
          </p:cNvPr>
          <p:cNvSpPr txBox="1"/>
          <p:nvPr/>
        </p:nvSpPr>
        <p:spPr>
          <a:xfrm>
            <a:off x="9275373" y="3087871"/>
            <a:ext cx="1553781" cy="38370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b="1" dirty="0">
                <a:solidFill>
                  <a:srgbClr val="FFFFFF"/>
                </a:solidFill>
              </a:rPr>
              <a:t>Conclusion</a:t>
            </a:r>
          </a:p>
        </p:txBody>
      </p:sp>
      <p:sp>
        <p:nvSpPr>
          <p:cNvPr id="24" name="ZoneTexte 12">
            <a:extLst>
              <a:ext uri="{FF2B5EF4-FFF2-40B4-BE49-F238E27FC236}">
                <a16:creationId xmlns:a16="http://schemas.microsoft.com/office/drawing/2014/main" id="{6F621B71-5E4C-C292-DE8A-09D553C68B44}"/>
              </a:ext>
            </a:extLst>
          </p:cNvPr>
          <p:cNvSpPr txBox="1"/>
          <p:nvPr/>
        </p:nvSpPr>
        <p:spPr>
          <a:xfrm>
            <a:off x="8716735" y="3882400"/>
            <a:ext cx="2675164"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b="1" dirty="0">
                <a:solidFill>
                  <a:srgbClr val="FFFFFF"/>
                </a:solidFill>
              </a:rPr>
              <a:t>Résumé / point de vu sur 2 ans d'alternance + remerciements </a:t>
            </a:r>
            <a:endParaRPr lang="fr-FR">
              <a:solidFill>
                <a:srgbClr val="FFFFFF"/>
              </a:solidFill>
            </a:endParaRPr>
          </a:p>
        </p:txBody>
      </p:sp>
      <mc:AlternateContent xmlns:mc="http://schemas.openxmlformats.org/markup-compatibility/2006" xmlns:p14="http://schemas.microsoft.com/office/powerpoint/2010/main">
        <mc:Choice Requires="p14">
          <p:contentPart p14:bwMode="auto" r:id="rId2">
            <p14:nvContentPartPr>
              <p14:cNvPr id="2" name="Encre 1">
                <a:extLst>
                  <a:ext uri="{FF2B5EF4-FFF2-40B4-BE49-F238E27FC236}">
                    <a16:creationId xmlns:a16="http://schemas.microsoft.com/office/drawing/2014/main" id="{4F83DFB7-A894-5483-3B70-DC57ECC1F2CB}"/>
                  </a:ext>
                </a:extLst>
              </p14:cNvPr>
              <p14:cNvContentPartPr/>
              <p14:nvPr/>
            </p14:nvContentPartPr>
            <p14:xfrm flipH="1">
              <a:off x="4685728" y="2114549"/>
              <a:ext cx="0" cy="3536022"/>
            </p14:xfrm>
          </p:contentPart>
        </mc:Choice>
        <mc:Fallback xmlns="">
          <p:pic>
            <p:nvPicPr>
              <p:cNvPr id="2" name="Encre 1">
                <a:extLst>
                  <a:ext uri="{FF2B5EF4-FFF2-40B4-BE49-F238E27FC236}">
                    <a16:creationId xmlns:a16="http://schemas.microsoft.com/office/drawing/2014/main" id="{4F83DFB7-A894-5483-3B70-DC57ECC1F2CB}"/>
                  </a:ext>
                </a:extLst>
              </p:cNvPr>
              <p:cNvPicPr/>
              <p:nvPr/>
            </p:nvPicPr>
            <p:blipFill>
              <a:blip r:embed="rId3"/>
              <a:stretch>
                <a:fillRect/>
              </a:stretch>
            </p:blipFill>
            <p:spPr>
              <a:xfrm flipH="1">
                <a:off x="4685728" y="2096910"/>
                <a:ext cx="0" cy="357165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Encre 2">
                <a:extLst>
                  <a:ext uri="{FF2B5EF4-FFF2-40B4-BE49-F238E27FC236}">
                    <a16:creationId xmlns:a16="http://schemas.microsoft.com/office/drawing/2014/main" id="{84F208EA-FBD4-2AB4-FF8F-DC389E17CD55}"/>
                  </a:ext>
                </a:extLst>
              </p14:cNvPr>
              <p14:cNvContentPartPr/>
              <p14:nvPr/>
            </p14:nvContentPartPr>
            <p14:xfrm>
              <a:off x="8457628" y="2152649"/>
              <a:ext cx="9525" cy="3456429"/>
            </p14:xfrm>
          </p:contentPart>
        </mc:Choice>
        <mc:Fallback xmlns="">
          <p:pic>
            <p:nvPicPr>
              <p:cNvPr id="3" name="Encre 2">
                <a:extLst>
                  <a:ext uri="{FF2B5EF4-FFF2-40B4-BE49-F238E27FC236}">
                    <a16:creationId xmlns:a16="http://schemas.microsoft.com/office/drawing/2014/main" id="{84F208EA-FBD4-2AB4-FF8F-DC389E17CD55}"/>
                  </a:ext>
                </a:extLst>
              </p:cNvPr>
              <p:cNvPicPr/>
              <p:nvPr/>
            </p:nvPicPr>
            <p:blipFill>
              <a:blip r:embed="rId5"/>
              <a:stretch>
                <a:fillRect/>
              </a:stretch>
            </p:blipFill>
            <p:spPr>
              <a:xfrm>
                <a:off x="7990903" y="2134651"/>
                <a:ext cx="952500" cy="3492066"/>
              </a:xfrm>
              <a:prstGeom prst="rect">
                <a:avLst/>
              </a:prstGeom>
            </p:spPr>
          </p:pic>
        </mc:Fallback>
      </mc:AlternateContent>
    </p:spTree>
    <p:extLst>
      <p:ext uri="{BB962C8B-B14F-4D97-AF65-F5344CB8AC3E}">
        <p14:creationId xmlns:p14="http://schemas.microsoft.com/office/powerpoint/2010/main" val="733199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Color Cover">
            <a:extLst>
              <a:ext uri="{FF2B5EF4-FFF2-40B4-BE49-F238E27FC236}">
                <a16:creationId xmlns:a16="http://schemas.microsoft.com/office/drawing/2014/main" id="{6BE11944-ED05-4FE9-9927-06C110BB3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A2812508-238C-4BCD-BDD3-25C99C5CA2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12188952" cy="3490956"/>
            <a:chOff x="651279" y="598259"/>
            <a:chExt cx="10889442" cy="5680742"/>
          </a:xfrm>
        </p:grpSpPr>
        <p:sp>
          <p:nvSpPr>
            <p:cNvPr id="19" name="Color">
              <a:extLst>
                <a:ext uri="{FF2B5EF4-FFF2-40B4-BE49-F238E27FC236}">
                  <a16:creationId xmlns:a16="http://schemas.microsoft.com/office/drawing/2014/main" id="{EA98B5EE-6906-45B1-8691-D06F06B6C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Color">
              <a:extLst>
                <a:ext uri="{FF2B5EF4-FFF2-40B4-BE49-F238E27FC236}">
                  <a16:creationId xmlns:a16="http://schemas.microsoft.com/office/drawing/2014/main" id="{3CB4D77E-DA74-4797-88E4-C7D817D315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3" name="Freeform: Shape 22">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7">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8" name="Titre 7">
            <a:extLst>
              <a:ext uri="{FF2B5EF4-FFF2-40B4-BE49-F238E27FC236}">
                <a16:creationId xmlns:a16="http://schemas.microsoft.com/office/drawing/2014/main" id="{F1ECA99B-FD0D-12CD-A963-1F8EF31E26DE}"/>
              </a:ext>
            </a:extLst>
          </p:cNvPr>
          <p:cNvSpPr>
            <a:spLocks noGrp="1"/>
          </p:cNvSpPr>
          <p:nvPr>
            <p:ph type="title"/>
          </p:nvPr>
        </p:nvSpPr>
        <p:spPr>
          <a:xfrm>
            <a:off x="4548360" y="2463094"/>
            <a:ext cx="3086985" cy="830625"/>
          </a:xfrm>
        </p:spPr>
        <p:txBody>
          <a:bodyPr vert="horz" lIns="91440" tIns="45720" rIns="91440" bIns="45720" rtlCol="0" anchor="ctr">
            <a:normAutofit fontScale="90000"/>
          </a:bodyPr>
          <a:lstStyle/>
          <a:p>
            <a:r>
              <a:rPr lang="en-US" sz="4800" dirty="0">
                <a:solidFill>
                  <a:schemeClr val="bg1"/>
                </a:solidFill>
              </a:rPr>
              <a:t>ENTREPRISE</a:t>
            </a:r>
            <a:endParaRPr lang="fr-FR" dirty="0"/>
          </a:p>
        </p:txBody>
      </p:sp>
      <p:sp>
        <p:nvSpPr>
          <p:cNvPr id="9" name="ZoneTexte 8">
            <a:extLst>
              <a:ext uri="{FF2B5EF4-FFF2-40B4-BE49-F238E27FC236}">
                <a16:creationId xmlns:a16="http://schemas.microsoft.com/office/drawing/2014/main" id="{ACAA1021-10DE-D307-E375-7600CB9838CB}"/>
              </a:ext>
            </a:extLst>
          </p:cNvPr>
          <p:cNvSpPr txBox="1"/>
          <p:nvPr/>
        </p:nvSpPr>
        <p:spPr>
          <a:xfrm>
            <a:off x="5447972" y="3715857"/>
            <a:ext cx="1096491" cy="43022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Bef>
                <a:spcPts val="1000"/>
              </a:spcBef>
            </a:pPr>
            <a:r>
              <a:rPr lang="en-US" sz="2800" b="1" kern="1200" dirty="0">
                <a:solidFill>
                  <a:schemeClr val="accent5">
                    <a:lumMod val="40000"/>
                    <a:lumOff val="60000"/>
                  </a:schemeClr>
                </a:solidFill>
                <a:latin typeface="+mn-lt"/>
                <a:ea typeface="+mn-ea"/>
                <a:cs typeface="+mn-cs"/>
              </a:rPr>
              <a:t>SNCF</a:t>
            </a:r>
            <a:endParaRPr lang="en-US" sz="2800" b="1" kern="1200" dirty="0">
              <a:solidFill>
                <a:schemeClr val="accent5">
                  <a:lumMod val="40000"/>
                  <a:lumOff val="60000"/>
                </a:schemeClr>
              </a:solidFill>
              <a:latin typeface="+mn-lt"/>
            </a:endParaRPr>
          </a:p>
        </p:txBody>
      </p:sp>
      <mc:AlternateContent xmlns:mc="http://schemas.openxmlformats.org/markup-compatibility/2006" xmlns:p14="http://schemas.microsoft.com/office/powerpoint/2010/main">
        <mc:Choice Requires="p14">
          <p:contentPart p14:bwMode="auto" r:id="rId2">
            <p14:nvContentPartPr>
              <p14:cNvPr id="10" name="Encre 9">
                <a:extLst>
                  <a:ext uri="{FF2B5EF4-FFF2-40B4-BE49-F238E27FC236}">
                    <a16:creationId xmlns:a16="http://schemas.microsoft.com/office/drawing/2014/main" id="{C7057BD1-21A6-F642-71B8-2D51FEC45857}"/>
                  </a:ext>
                </a:extLst>
              </p14:cNvPr>
              <p14:cNvContentPartPr/>
              <p14:nvPr/>
            </p14:nvContentPartPr>
            <p14:xfrm>
              <a:off x="4223290" y="1796142"/>
              <a:ext cx="81643" cy="3380692"/>
            </p14:xfrm>
          </p:contentPart>
        </mc:Choice>
        <mc:Fallback xmlns="">
          <p:pic>
            <p:nvPicPr>
              <p:cNvPr id="10" name="Encre 9">
                <a:extLst>
                  <a:ext uri="{FF2B5EF4-FFF2-40B4-BE49-F238E27FC236}">
                    <a16:creationId xmlns:a16="http://schemas.microsoft.com/office/drawing/2014/main" id="{C7057BD1-21A6-F642-71B8-2D51FEC45857}"/>
                  </a:ext>
                </a:extLst>
              </p:cNvPr>
              <p:cNvPicPr/>
              <p:nvPr/>
            </p:nvPicPr>
            <p:blipFill>
              <a:blip r:embed="rId3"/>
              <a:stretch>
                <a:fillRect/>
              </a:stretch>
            </p:blipFill>
            <p:spPr>
              <a:xfrm>
                <a:off x="141140" y="1778142"/>
                <a:ext cx="8164300" cy="3416331"/>
              </a:xfrm>
              <a:prstGeom prst="rect">
                <a:avLst/>
              </a:prstGeom>
            </p:spPr>
          </p:pic>
        </mc:Fallback>
      </mc:AlternateContent>
      <p:sp>
        <p:nvSpPr>
          <p:cNvPr id="11" name="ZoneTexte 10">
            <a:extLst>
              <a:ext uri="{FF2B5EF4-FFF2-40B4-BE49-F238E27FC236}">
                <a16:creationId xmlns:a16="http://schemas.microsoft.com/office/drawing/2014/main" id="{9CC409F3-AD0F-7EB4-AC65-BE07CE2990A3}"/>
              </a:ext>
            </a:extLst>
          </p:cNvPr>
          <p:cNvSpPr txBox="1"/>
          <p:nvPr/>
        </p:nvSpPr>
        <p:spPr>
          <a:xfrm>
            <a:off x="2422071" y="2462893"/>
            <a:ext cx="102053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6000" dirty="0"/>
              <a:t>01</a:t>
            </a:r>
          </a:p>
        </p:txBody>
      </p:sp>
      <p:sp>
        <p:nvSpPr>
          <p:cNvPr id="12" name="ZoneTexte 11">
            <a:extLst>
              <a:ext uri="{FF2B5EF4-FFF2-40B4-BE49-F238E27FC236}">
                <a16:creationId xmlns:a16="http://schemas.microsoft.com/office/drawing/2014/main" id="{461EB815-6121-B408-57FE-2343541D58FC}"/>
              </a:ext>
            </a:extLst>
          </p:cNvPr>
          <p:cNvSpPr txBox="1"/>
          <p:nvPr/>
        </p:nvSpPr>
        <p:spPr>
          <a:xfrm>
            <a:off x="2190750" y="3701142"/>
            <a:ext cx="148317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dirty="0"/>
              <a:t>PARTIE A</a:t>
            </a:r>
          </a:p>
        </p:txBody>
      </p:sp>
    </p:spTree>
    <p:extLst>
      <p:ext uri="{BB962C8B-B14F-4D97-AF65-F5344CB8AC3E}">
        <p14:creationId xmlns:p14="http://schemas.microsoft.com/office/powerpoint/2010/main" val="2200179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31">
            <a:extLst>
              <a:ext uri="{FF2B5EF4-FFF2-40B4-BE49-F238E27FC236}">
                <a16:creationId xmlns:a16="http://schemas.microsoft.com/office/drawing/2014/main" id="{97264A61-6AE3-4DC0-A455-5EDC604E39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33" name="Color Cover">
              <a:extLst>
                <a:ext uri="{FF2B5EF4-FFF2-40B4-BE49-F238E27FC236}">
                  <a16:creationId xmlns:a16="http://schemas.microsoft.com/office/drawing/2014/main" id="{2F23900D-D5D0-4EE8-80F4-D25038DE2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0" name="Color Cover">
              <a:extLst>
                <a:ext uri="{FF2B5EF4-FFF2-40B4-BE49-F238E27FC236}">
                  <a16:creationId xmlns:a16="http://schemas.microsoft.com/office/drawing/2014/main" id="{C55310DE-258B-4134-9DA8-DC4C2D0EBE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grpSp>
        <p:nvGrpSpPr>
          <p:cNvPr id="36" name="Group 35">
            <a:extLst>
              <a:ext uri="{FF2B5EF4-FFF2-40B4-BE49-F238E27FC236}">
                <a16:creationId xmlns:a16="http://schemas.microsoft.com/office/drawing/2014/main" id="{D691EE10-D5F3-48FA-BE55-F24A0BE59E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37" name="Color">
              <a:extLst>
                <a:ext uri="{FF2B5EF4-FFF2-40B4-BE49-F238E27FC236}">
                  <a16:creationId xmlns:a16="http://schemas.microsoft.com/office/drawing/2014/main" id="{7EF3BBC7-022F-4CD5-BE8E-BD8206C4BB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1" name="Color">
              <a:extLst>
                <a:ext uri="{FF2B5EF4-FFF2-40B4-BE49-F238E27FC236}">
                  <a16:creationId xmlns:a16="http://schemas.microsoft.com/office/drawing/2014/main" id="{A877CB3E-FE2B-43A7-A987-F921A9249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grpSp>
        <p:nvGrpSpPr>
          <p:cNvPr id="40" name="Group 3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1" name="Freeform: Shape 4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42" name="Freeform: Shape 4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43" name="Freeform: Shape 4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44" name="Freeform: Shape 4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45" name="Freeform: Shape 4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46" name="Freeform: Shape 4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47" name="Freeform: Shape 4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grpSp>
      <p:sp>
        <p:nvSpPr>
          <p:cNvPr id="5" name="ZoneTexte 4">
            <a:extLst>
              <a:ext uri="{FF2B5EF4-FFF2-40B4-BE49-F238E27FC236}">
                <a16:creationId xmlns:a16="http://schemas.microsoft.com/office/drawing/2014/main" id="{A55E6B8E-2898-5A56-9598-54C33A4F12FD}"/>
              </a:ext>
            </a:extLst>
          </p:cNvPr>
          <p:cNvSpPr txBox="1"/>
          <p:nvPr/>
        </p:nvSpPr>
        <p:spPr>
          <a:xfrm>
            <a:off x="924516" y="2553008"/>
            <a:ext cx="10341428"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dirty="0">
                <a:solidFill>
                  <a:srgbClr val="FFFFFF"/>
                </a:solidFill>
                <a:ea typeface="+mn-lt"/>
                <a:cs typeface="+mn-lt"/>
              </a:rPr>
              <a:t>La SNCF est une entreprise publique française créée en 1938. Elle est chargée de l’exploitation des services ferroviaires de voyageurs et de fret sur le réseau ferré national. Son siège est situé à Saint-Denis, en Île-de-France. Elle joue un rôle majeur dans le transport en France, avec des millions de passagers transportés chaque jour.</a:t>
            </a:r>
            <a:endParaRPr lang="fr-FR" sz="2000" dirty="0">
              <a:solidFill>
                <a:srgbClr val="FFFFFF"/>
              </a:solidFill>
            </a:endParaRPr>
          </a:p>
          <a:p>
            <a:pPr algn="ctr"/>
            <a:endParaRPr lang="fr-FR" sz="2000" dirty="0">
              <a:solidFill>
                <a:srgbClr val="FFFFFF"/>
              </a:solidFill>
            </a:endParaRPr>
          </a:p>
          <a:p>
            <a:pPr algn="ctr"/>
            <a:r>
              <a:rPr lang="fr-FR" sz="2000" dirty="0">
                <a:solidFill>
                  <a:srgbClr val="FFFFFF"/>
                </a:solidFill>
              </a:rPr>
              <a:t>J'ai rejoint la SNCF en septembre 2024 dans le service de gestion de parc informatique, dont mon rôle principal est la gestion de la conformité. </a:t>
            </a:r>
            <a:r>
              <a:rPr lang="fr-FR" sz="2000" dirty="0">
                <a:solidFill>
                  <a:srgbClr val="FFFFFF"/>
                </a:solidFill>
                <a:ea typeface="+mn-lt"/>
                <a:cs typeface="+mn-lt"/>
              </a:rPr>
              <a:t>L’entreprise emploie plus de 270 000 personnes à travers le monde et son chiffre d’affaires dépasse les 40 milliards d’euros.</a:t>
            </a:r>
          </a:p>
          <a:p>
            <a:pPr algn="ctr"/>
            <a:endParaRPr lang="fr-FR" sz="2000" dirty="0">
              <a:solidFill>
                <a:srgbClr val="FFFFFF"/>
              </a:solidFill>
              <a:ea typeface="+mn-lt"/>
              <a:cs typeface="+mn-lt"/>
            </a:endParaRPr>
          </a:p>
          <a:p>
            <a:pPr algn="ctr"/>
            <a:r>
              <a:rPr lang="fr-FR" sz="2000" dirty="0">
                <a:solidFill>
                  <a:srgbClr val="FFFFFF"/>
                </a:solidFill>
                <a:ea typeface="+mn-lt"/>
                <a:cs typeface="+mn-lt"/>
              </a:rPr>
              <a:t>Identité : EPIC (Établissement Public à caractère Industriel et Commercial), code APE 4910Z, effectif mondial de plus de 270 000 personnes (grande entreprise).</a:t>
            </a:r>
            <a:endParaRPr lang="fr-FR" sz="2000" dirty="0">
              <a:solidFill>
                <a:srgbClr val="FFFFFF"/>
              </a:solidFill>
            </a:endParaRPr>
          </a:p>
        </p:txBody>
      </p:sp>
      <p:pic>
        <p:nvPicPr>
          <p:cNvPr id="6" name="Image 5" descr="Une image contenant Graphique, Police, capture d’écran, logo&#10;&#10;Le contenu généré par l’IA peut être incorrect.">
            <a:extLst>
              <a:ext uri="{FF2B5EF4-FFF2-40B4-BE49-F238E27FC236}">
                <a16:creationId xmlns:a16="http://schemas.microsoft.com/office/drawing/2014/main" id="{4E3DA8D1-5193-41E3-AA49-566D3440AE0B}"/>
              </a:ext>
            </a:extLst>
          </p:cNvPr>
          <p:cNvPicPr>
            <a:picLocks noChangeAspect="1"/>
          </p:cNvPicPr>
          <p:nvPr/>
        </p:nvPicPr>
        <p:blipFill>
          <a:blip r:embed="rId2"/>
          <a:stretch>
            <a:fillRect/>
          </a:stretch>
        </p:blipFill>
        <p:spPr>
          <a:xfrm>
            <a:off x="5126337" y="1145154"/>
            <a:ext cx="1939327" cy="1160256"/>
          </a:xfrm>
          <a:prstGeom prst="rect">
            <a:avLst/>
          </a:prstGeom>
        </p:spPr>
      </p:pic>
    </p:spTree>
    <p:extLst>
      <p:ext uri="{BB962C8B-B14F-4D97-AF65-F5344CB8AC3E}">
        <p14:creationId xmlns:p14="http://schemas.microsoft.com/office/powerpoint/2010/main" val="4188445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A97D28-C69F-9565-CF43-B82BD31B5C9B}"/>
            </a:ext>
          </a:extLst>
        </p:cNvPr>
        <p:cNvGrpSpPr/>
        <p:nvPr/>
      </p:nvGrpSpPr>
      <p:grpSpPr>
        <a:xfrm>
          <a:off x="0" y="0"/>
          <a:ext cx="0" cy="0"/>
          <a:chOff x="0" y="0"/>
          <a:chExt cx="0" cy="0"/>
        </a:xfrm>
      </p:grpSpPr>
      <p:sp useBgFill="1">
        <p:nvSpPr>
          <p:cNvPr id="30" name="Slide Background Fill">
            <a:extLst>
              <a:ext uri="{FF2B5EF4-FFF2-40B4-BE49-F238E27FC236}">
                <a16:creationId xmlns:a16="http://schemas.microsoft.com/office/drawing/2014/main" id="{14FFF5B2-9D3B-DFBB-FD3C-EAD1A56C2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Color Cover">
            <a:extLst>
              <a:ext uri="{FF2B5EF4-FFF2-40B4-BE49-F238E27FC236}">
                <a16:creationId xmlns:a16="http://schemas.microsoft.com/office/drawing/2014/main" id="{540E6D91-46FC-65C8-FD33-87BADDF590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463FD14C-3BBE-72CF-7B36-9560F4CD2C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12188952" cy="3490956"/>
            <a:chOff x="651279" y="598259"/>
            <a:chExt cx="10889442" cy="5680742"/>
          </a:xfrm>
        </p:grpSpPr>
        <p:sp>
          <p:nvSpPr>
            <p:cNvPr id="19" name="Color">
              <a:extLst>
                <a:ext uri="{FF2B5EF4-FFF2-40B4-BE49-F238E27FC236}">
                  <a16:creationId xmlns:a16="http://schemas.microsoft.com/office/drawing/2014/main" id="{3AA49D47-C2E1-F11C-560E-66D8FDE2BF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Color">
              <a:extLst>
                <a:ext uri="{FF2B5EF4-FFF2-40B4-BE49-F238E27FC236}">
                  <a16:creationId xmlns:a16="http://schemas.microsoft.com/office/drawing/2014/main" id="{23C2E00B-CD5D-258D-5DE9-A51DB613A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0D0ABCE4-CD49-4D4B-514D-95A253804C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3" name="Freeform: Shape 22">
              <a:extLst>
                <a:ext uri="{FF2B5EF4-FFF2-40B4-BE49-F238E27FC236}">
                  <a16:creationId xmlns:a16="http://schemas.microsoft.com/office/drawing/2014/main" id="{529307D5-C489-4F57-8C8F-19480532B7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A128DEB4-A923-A023-B176-9B1A2FCD99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A9FDB23E-CE35-0EEC-B33B-71A8C93788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A89DAF78-2C25-60E0-529E-881F52148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5540D91A-E1B1-6A0C-539D-F3F8A2DC1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7">
              <a:extLst>
                <a:ext uri="{FF2B5EF4-FFF2-40B4-BE49-F238E27FC236}">
                  <a16:creationId xmlns:a16="http://schemas.microsoft.com/office/drawing/2014/main" id="{56EE77D0-B0E7-ED96-165C-4114F1EE7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C042A85A-EE87-A118-1F10-986F53DE4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8" name="Titre 7">
            <a:extLst>
              <a:ext uri="{FF2B5EF4-FFF2-40B4-BE49-F238E27FC236}">
                <a16:creationId xmlns:a16="http://schemas.microsoft.com/office/drawing/2014/main" id="{D306448E-F93A-3071-B0F7-5407F316BECC}"/>
              </a:ext>
            </a:extLst>
          </p:cNvPr>
          <p:cNvSpPr>
            <a:spLocks noGrp="1"/>
          </p:cNvSpPr>
          <p:nvPr>
            <p:ph type="title"/>
          </p:nvPr>
        </p:nvSpPr>
        <p:spPr>
          <a:xfrm>
            <a:off x="4548360" y="2463094"/>
            <a:ext cx="3532425" cy="830625"/>
          </a:xfrm>
        </p:spPr>
        <p:txBody>
          <a:bodyPr vert="horz" lIns="91440" tIns="45720" rIns="91440" bIns="45720" rtlCol="0" anchor="ctr">
            <a:normAutofit/>
          </a:bodyPr>
          <a:lstStyle/>
          <a:p>
            <a:r>
              <a:rPr lang="en-US" sz="4800" dirty="0">
                <a:solidFill>
                  <a:schemeClr val="bg1"/>
                </a:solidFill>
              </a:rPr>
              <a:t>FORMATION</a:t>
            </a:r>
            <a:endParaRPr lang="fr-FR" dirty="0"/>
          </a:p>
        </p:txBody>
      </p:sp>
      <p:sp>
        <p:nvSpPr>
          <p:cNvPr id="9" name="ZoneTexte 8">
            <a:extLst>
              <a:ext uri="{FF2B5EF4-FFF2-40B4-BE49-F238E27FC236}">
                <a16:creationId xmlns:a16="http://schemas.microsoft.com/office/drawing/2014/main" id="{309587BA-95D9-CAE9-FF91-67A3FBD90B72}"/>
              </a:ext>
            </a:extLst>
          </p:cNvPr>
          <p:cNvSpPr txBox="1"/>
          <p:nvPr/>
        </p:nvSpPr>
        <p:spPr>
          <a:xfrm>
            <a:off x="4549901" y="3731005"/>
            <a:ext cx="4647954" cy="45743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Bef>
                <a:spcPts val="1000"/>
              </a:spcBef>
            </a:pPr>
            <a:r>
              <a:rPr lang="en-US" sz="2800" b="1" dirty="0">
                <a:solidFill>
                  <a:schemeClr val="accent5">
                    <a:lumMod val="40000"/>
                    <a:lumOff val="60000"/>
                  </a:schemeClr>
                </a:solidFill>
              </a:rPr>
              <a:t>BTS SIO SISR à l'école Studi</a:t>
            </a:r>
          </a:p>
        </p:txBody>
      </p:sp>
      <mc:AlternateContent xmlns:mc="http://schemas.openxmlformats.org/markup-compatibility/2006" xmlns:p14="http://schemas.microsoft.com/office/powerpoint/2010/main">
        <mc:Choice Requires="p14">
          <p:contentPart p14:bwMode="auto" r:id="rId2">
            <p14:nvContentPartPr>
              <p14:cNvPr id="10" name="Encre 9">
                <a:extLst>
                  <a:ext uri="{FF2B5EF4-FFF2-40B4-BE49-F238E27FC236}">
                    <a16:creationId xmlns:a16="http://schemas.microsoft.com/office/drawing/2014/main" id="{46579332-B912-5698-F44F-3D45D51635AB}"/>
                  </a:ext>
                </a:extLst>
              </p14:cNvPr>
              <p14:cNvContentPartPr/>
              <p14:nvPr/>
            </p14:nvContentPartPr>
            <p14:xfrm>
              <a:off x="4223290" y="1796142"/>
              <a:ext cx="81643" cy="3380692"/>
            </p14:xfrm>
          </p:contentPart>
        </mc:Choice>
        <mc:Fallback xmlns="">
          <p:pic>
            <p:nvPicPr>
              <p:cNvPr id="10" name="Encre 9">
                <a:extLst>
                  <a:ext uri="{FF2B5EF4-FFF2-40B4-BE49-F238E27FC236}">
                    <a16:creationId xmlns:a16="http://schemas.microsoft.com/office/drawing/2014/main" id="{46579332-B912-5698-F44F-3D45D51635AB}"/>
                  </a:ext>
                </a:extLst>
              </p:cNvPr>
              <p:cNvPicPr/>
              <p:nvPr/>
            </p:nvPicPr>
            <p:blipFill>
              <a:blip r:embed="rId3"/>
              <a:stretch>
                <a:fillRect/>
              </a:stretch>
            </p:blipFill>
            <p:spPr>
              <a:xfrm>
                <a:off x="141140" y="1778142"/>
                <a:ext cx="8164300" cy="3416331"/>
              </a:xfrm>
              <a:prstGeom prst="rect">
                <a:avLst/>
              </a:prstGeom>
            </p:spPr>
          </p:pic>
        </mc:Fallback>
      </mc:AlternateContent>
      <p:sp>
        <p:nvSpPr>
          <p:cNvPr id="11" name="ZoneTexte 10">
            <a:extLst>
              <a:ext uri="{FF2B5EF4-FFF2-40B4-BE49-F238E27FC236}">
                <a16:creationId xmlns:a16="http://schemas.microsoft.com/office/drawing/2014/main" id="{C345FB00-1548-E2F2-5F96-C582C56E8F25}"/>
              </a:ext>
            </a:extLst>
          </p:cNvPr>
          <p:cNvSpPr txBox="1"/>
          <p:nvPr/>
        </p:nvSpPr>
        <p:spPr>
          <a:xfrm>
            <a:off x="2422071" y="2462893"/>
            <a:ext cx="102053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6000" dirty="0"/>
              <a:t>01</a:t>
            </a:r>
          </a:p>
        </p:txBody>
      </p:sp>
      <p:sp>
        <p:nvSpPr>
          <p:cNvPr id="12" name="ZoneTexte 11">
            <a:extLst>
              <a:ext uri="{FF2B5EF4-FFF2-40B4-BE49-F238E27FC236}">
                <a16:creationId xmlns:a16="http://schemas.microsoft.com/office/drawing/2014/main" id="{C96E84C9-AED8-C62F-6F47-F67487E338B0}"/>
              </a:ext>
            </a:extLst>
          </p:cNvPr>
          <p:cNvSpPr txBox="1"/>
          <p:nvPr/>
        </p:nvSpPr>
        <p:spPr>
          <a:xfrm>
            <a:off x="2190750" y="3701142"/>
            <a:ext cx="148317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dirty="0"/>
              <a:t>PARTIE B</a:t>
            </a:r>
          </a:p>
        </p:txBody>
      </p:sp>
    </p:spTree>
    <p:extLst>
      <p:ext uri="{BB962C8B-B14F-4D97-AF65-F5344CB8AC3E}">
        <p14:creationId xmlns:p14="http://schemas.microsoft.com/office/powerpoint/2010/main" val="4167088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43FCABD6-4B36-A6EB-BFA6-3DEF51E35A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31">
            <a:extLst>
              <a:ext uri="{FF2B5EF4-FFF2-40B4-BE49-F238E27FC236}">
                <a16:creationId xmlns:a16="http://schemas.microsoft.com/office/drawing/2014/main" id="{CA534436-0710-6F80-1E3B-BA620D8A3D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1" name="Color Cover">
              <a:extLst>
                <a:ext uri="{FF2B5EF4-FFF2-40B4-BE49-F238E27FC236}">
                  <a16:creationId xmlns:a16="http://schemas.microsoft.com/office/drawing/2014/main" id="{90E477FC-24A0-50C0-5104-6F62400A6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Color Cover">
              <a:extLst>
                <a:ext uri="{FF2B5EF4-FFF2-40B4-BE49-F238E27FC236}">
                  <a16:creationId xmlns:a16="http://schemas.microsoft.com/office/drawing/2014/main" id="{1BFF593A-CC46-1616-2297-E9C518942F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grpSp>
        <p:nvGrpSpPr>
          <p:cNvPr id="17" name="Group 35">
            <a:extLst>
              <a:ext uri="{FF2B5EF4-FFF2-40B4-BE49-F238E27FC236}">
                <a16:creationId xmlns:a16="http://schemas.microsoft.com/office/drawing/2014/main" id="{52C79209-AF94-082C-3475-A511F341BE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5" name="Color">
              <a:extLst>
                <a:ext uri="{FF2B5EF4-FFF2-40B4-BE49-F238E27FC236}">
                  <a16:creationId xmlns:a16="http://schemas.microsoft.com/office/drawing/2014/main" id="{8BFA4C1E-5D1D-E168-1FBF-2A7CAE67C1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Color">
              <a:extLst>
                <a:ext uri="{FF2B5EF4-FFF2-40B4-BE49-F238E27FC236}">
                  <a16:creationId xmlns:a16="http://schemas.microsoft.com/office/drawing/2014/main" id="{86F5C4D4-F5B6-94BB-AF31-B94B76D13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grpSp>
        <p:nvGrpSpPr>
          <p:cNvPr id="26" name="Group 39">
            <a:extLst>
              <a:ext uri="{FF2B5EF4-FFF2-40B4-BE49-F238E27FC236}">
                <a16:creationId xmlns:a16="http://schemas.microsoft.com/office/drawing/2014/main" id="{C0C51DCD-2243-9B36-5083-5864B76088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40">
              <a:extLst>
                <a:ext uri="{FF2B5EF4-FFF2-40B4-BE49-F238E27FC236}">
                  <a16:creationId xmlns:a16="http://schemas.microsoft.com/office/drawing/2014/main" id="{9F8EE881-9C39-DB1F-6AE7-EB6362231F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20" name="Freeform: Shape 41">
              <a:extLst>
                <a:ext uri="{FF2B5EF4-FFF2-40B4-BE49-F238E27FC236}">
                  <a16:creationId xmlns:a16="http://schemas.microsoft.com/office/drawing/2014/main" id="{0818E43A-EF1B-EA67-E34C-8C9F69BC73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21" name="Freeform: Shape 42">
              <a:extLst>
                <a:ext uri="{FF2B5EF4-FFF2-40B4-BE49-F238E27FC236}">
                  <a16:creationId xmlns:a16="http://schemas.microsoft.com/office/drawing/2014/main" id="{361C8A84-C948-9A8B-47BB-23E208240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22" name="Freeform: Shape 43">
              <a:extLst>
                <a:ext uri="{FF2B5EF4-FFF2-40B4-BE49-F238E27FC236}">
                  <a16:creationId xmlns:a16="http://schemas.microsoft.com/office/drawing/2014/main" id="{4546A37F-0323-AD2A-84A6-8B2D58BC68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23" name="Freeform: Shape 44">
              <a:extLst>
                <a:ext uri="{FF2B5EF4-FFF2-40B4-BE49-F238E27FC236}">
                  <a16:creationId xmlns:a16="http://schemas.microsoft.com/office/drawing/2014/main" id="{72DA5807-291D-7226-CE04-160612899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24" name="Freeform: Shape 45">
              <a:extLst>
                <a:ext uri="{FF2B5EF4-FFF2-40B4-BE49-F238E27FC236}">
                  <a16:creationId xmlns:a16="http://schemas.microsoft.com/office/drawing/2014/main" id="{221D36F1-51F1-9E7B-4AD3-D49EF30EC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25" name="Freeform: Shape 46">
              <a:extLst>
                <a:ext uri="{FF2B5EF4-FFF2-40B4-BE49-F238E27FC236}">
                  <a16:creationId xmlns:a16="http://schemas.microsoft.com/office/drawing/2014/main" id="{345C1721-EDF5-BF97-33AD-8560B866D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grpSp>
      <p:sp>
        <p:nvSpPr>
          <p:cNvPr id="28" name="ZoneTexte 27">
            <a:extLst>
              <a:ext uri="{FF2B5EF4-FFF2-40B4-BE49-F238E27FC236}">
                <a16:creationId xmlns:a16="http://schemas.microsoft.com/office/drawing/2014/main" id="{C9B6C57D-DD06-9554-D1B4-20596E8CD327}"/>
              </a:ext>
            </a:extLst>
          </p:cNvPr>
          <p:cNvSpPr txBox="1"/>
          <p:nvPr/>
        </p:nvSpPr>
        <p:spPr>
          <a:xfrm>
            <a:off x="924516" y="1719121"/>
            <a:ext cx="10341428"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dirty="0">
                <a:solidFill>
                  <a:srgbClr val="FFFFFF"/>
                </a:solidFill>
                <a:latin typeface="Aptos"/>
                <a:ea typeface="+mn-lt"/>
                <a:cs typeface="+mn-lt"/>
              </a:rPr>
              <a:t>Le BTS SIO SISR en alternance forme des professionnels de l’informatique capables de gérer l’infrastructure des systèmes et réseaux au sein des organisations. Les étudiants acquièrent des compétences pour concevoir, mettre en place et assurer la maintenance des solutions informatiques. L’alternance permet une immersion pratique en entreprise, favorisant l’application des connaissances théoriques dans un contexte </a:t>
            </a:r>
            <a:r>
              <a:rPr lang="fr-FR" sz="2000" dirty="0">
                <a:solidFill>
                  <a:srgbClr val="FFFFFF"/>
                </a:solidFill>
                <a:latin typeface="Aptos"/>
              </a:rPr>
              <a:t>professionnel</a:t>
            </a:r>
            <a:r>
              <a:rPr lang="fr-FR" sz="2000" dirty="0">
                <a:solidFill>
                  <a:srgbClr val="FFFFFF"/>
                </a:solidFill>
                <a:latin typeface="Aptos"/>
                <a:ea typeface="+mn-lt"/>
                <a:cs typeface="+mn-lt"/>
              </a:rPr>
              <a:t>.</a:t>
            </a:r>
            <a:endParaRPr lang="fr-FR" sz="2000" dirty="0">
              <a:solidFill>
                <a:srgbClr val="FFFFFF"/>
              </a:solidFill>
              <a:latin typeface="Aptos"/>
            </a:endParaRPr>
          </a:p>
          <a:p>
            <a:pPr algn="ctr"/>
            <a:endParaRPr lang="fr-FR" sz="2000" dirty="0">
              <a:solidFill>
                <a:srgbClr val="FFFFFF"/>
              </a:solidFill>
              <a:latin typeface="Aptos"/>
            </a:endParaRPr>
          </a:p>
          <a:p>
            <a:pPr algn="ctr"/>
            <a:r>
              <a:rPr lang="fr-FR" sz="2000" dirty="0">
                <a:solidFill>
                  <a:srgbClr val="FFFFFF"/>
                </a:solidFill>
                <a:latin typeface="Aptos"/>
              </a:rPr>
              <a:t>Les apprenants développent également des compétences en sécurité informatique et en résolution de problèmes techniques. </a:t>
            </a:r>
            <a:r>
              <a:rPr lang="fr-FR" sz="2000" dirty="0">
                <a:solidFill>
                  <a:srgbClr val="FFFFFF"/>
                </a:solidFill>
                <a:latin typeface="Aptos"/>
                <a:ea typeface="+mn-lt"/>
                <a:cs typeface="+mn-lt"/>
              </a:rPr>
              <a:t>Ce cursus offre une formation complète pour intégrer rapidement le monde professionnel de l’informatique ou poursuivre sur des études sup.</a:t>
            </a:r>
            <a:endParaRPr lang="fr-FR" sz="2000" dirty="0">
              <a:solidFill>
                <a:srgbClr val="FFFFFF"/>
              </a:solidFill>
              <a:latin typeface="Aptos"/>
            </a:endParaRPr>
          </a:p>
          <a:p>
            <a:pPr algn="ctr"/>
            <a:endParaRPr lang="fr-FR" sz="2000" dirty="0">
              <a:solidFill>
                <a:srgbClr val="FFFFFF"/>
              </a:solidFill>
              <a:ea typeface="+mn-lt"/>
              <a:cs typeface="+mn-lt"/>
            </a:endParaRPr>
          </a:p>
          <a:p>
            <a:pPr algn="ctr"/>
            <a:r>
              <a:rPr lang="fr-FR" sz="2000" dirty="0">
                <a:solidFill>
                  <a:srgbClr val="FFFFFF"/>
                </a:solidFill>
                <a:ea typeface="+mn-lt"/>
                <a:cs typeface="+mn-lt"/>
              </a:rPr>
              <a:t>Studi est une école française 100 % en ligne, fondée en 1999 et intégrée au groupe Galileo Global Education. Leader de la formation diplômante à distance, Studi accompagne plus de 70 000 apprenants dans leur évolution professionnelle .</a:t>
            </a:r>
            <a:endParaRPr lang="fr-FR" sz="2000" dirty="0">
              <a:solidFill>
                <a:srgbClr val="FFFFFF"/>
              </a:solidFill>
            </a:endParaRPr>
          </a:p>
        </p:txBody>
      </p:sp>
      <p:sp>
        <p:nvSpPr>
          <p:cNvPr id="31" name="ZoneTexte 30">
            <a:extLst>
              <a:ext uri="{FF2B5EF4-FFF2-40B4-BE49-F238E27FC236}">
                <a16:creationId xmlns:a16="http://schemas.microsoft.com/office/drawing/2014/main" id="{92FDFBCE-81A2-FDE2-30B6-607510850BA5}"/>
              </a:ext>
            </a:extLst>
          </p:cNvPr>
          <p:cNvSpPr txBox="1"/>
          <p:nvPr/>
        </p:nvSpPr>
        <p:spPr>
          <a:xfrm>
            <a:off x="4256981" y="878302"/>
            <a:ext cx="36708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800" b="1" dirty="0">
                <a:solidFill>
                  <a:srgbClr val="FFFFFF"/>
                </a:solidFill>
              </a:rPr>
              <a:t>BTS SIO SISR / STUDI</a:t>
            </a:r>
          </a:p>
        </p:txBody>
      </p:sp>
    </p:spTree>
    <p:extLst>
      <p:ext uri="{BB962C8B-B14F-4D97-AF65-F5344CB8AC3E}">
        <p14:creationId xmlns:p14="http://schemas.microsoft.com/office/powerpoint/2010/main" val="4104625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51F3C6-37E6-C868-1C17-1434A150FAA3}"/>
            </a:ext>
          </a:extLst>
        </p:cNvPr>
        <p:cNvGrpSpPr/>
        <p:nvPr/>
      </p:nvGrpSpPr>
      <p:grpSpPr>
        <a:xfrm>
          <a:off x="0" y="0"/>
          <a:ext cx="0" cy="0"/>
          <a:chOff x="0" y="0"/>
          <a:chExt cx="0" cy="0"/>
        </a:xfrm>
      </p:grpSpPr>
      <p:sp useBgFill="1">
        <p:nvSpPr>
          <p:cNvPr id="30" name="Slide Background Fill">
            <a:extLst>
              <a:ext uri="{FF2B5EF4-FFF2-40B4-BE49-F238E27FC236}">
                <a16:creationId xmlns:a16="http://schemas.microsoft.com/office/drawing/2014/main" id="{B6D99513-CAA1-D36A-F55D-E848EED353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Color Cover">
            <a:extLst>
              <a:ext uri="{FF2B5EF4-FFF2-40B4-BE49-F238E27FC236}">
                <a16:creationId xmlns:a16="http://schemas.microsoft.com/office/drawing/2014/main" id="{360971AB-E5D1-CC99-A3CD-A09C3741A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AC875751-FCAA-4CAE-5C7F-D0BFA82255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12188952" cy="3490956"/>
            <a:chOff x="651279" y="598259"/>
            <a:chExt cx="10889442" cy="5680742"/>
          </a:xfrm>
        </p:grpSpPr>
        <p:sp>
          <p:nvSpPr>
            <p:cNvPr id="19" name="Color">
              <a:extLst>
                <a:ext uri="{FF2B5EF4-FFF2-40B4-BE49-F238E27FC236}">
                  <a16:creationId xmlns:a16="http://schemas.microsoft.com/office/drawing/2014/main" id="{2BEAFE28-9CA6-BA2E-537C-7FC049B823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Color">
              <a:extLst>
                <a:ext uri="{FF2B5EF4-FFF2-40B4-BE49-F238E27FC236}">
                  <a16:creationId xmlns:a16="http://schemas.microsoft.com/office/drawing/2014/main" id="{47EDCF0A-589B-30FD-B7FC-4031AF016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92365D67-6559-6580-C77E-62A48969D9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3" name="Freeform: Shape 22">
              <a:extLst>
                <a:ext uri="{FF2B5EF4-FFF2-40B4-BE49-F238E27FC236}">
                  <a16:creationId xmlns:a16="http://schemas.microsoft.com/office/drawing/2014/main" id="{EC9F8638-301E-1754-9FB2-59A6DF833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E14D7E6C-56DC-1A29-E3EF-D7B63EE86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C270C9D-3C7A-341E-A44A-B70F49903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749DF94F-3EA5-C24C-822F-C7D7B591DE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CF84BC92-F2D7-806D-E841-296DA51D17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7">
              <a:extLst>
                <a:ext uri="{FF2B5EF4-FFF2-40B4-BE49-F238E27FC236}">
                  <a16:creationId xmlns:a16="http://schemas.microsoft.com/office/drawing/2014/main" id="{F34AF8D5-F7AD-E950-5C39-677F30DC70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70FEF625-5241-7F02-A9B8-5958AD159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8" name="Titre 7">
            <a:extLst>
              <a:ext uri="{FF2B5EF4-FFF2-40B4-BE49-F238E27FC236}">
                <a16:creationId xmlns:a16="http://schemas.microsoft.com/office/drawing/2014/main" id="{309BD35B-0EEE-0612-2E12-9FA84698E11F}"/>
              </a:ext>
            </a:extLst>
          </p:cNvPr>
          <p:cNvSpPr>
            <a:spLocks noGrp="1"/>
          </p:cNvSpPr>
          <p:nvPr>
            <p:ph type="title"/>
          </p:nvPr>
        </p:nvSpPr>
        <p:spPr>
          <a:xfrm>
            <a:off x="4548360" y="2463094"/>
            <a:ext cx="3978123" cy="830625"/>
          </a:xfrm>
        </p:spPr>
        <p:txBody>
          <a:bodyPr vert="horz" lIns="91440" tIns="45720" rIns="91440" bIns="45720" rtlCol="0" anchor="ctr">
            <a:normAutofit/>
          </a:bodyPr>
          <a:lstStyle/>
          <a:p>
            <a:r>
              <a:rPr lang="en-US" sz="4800" dirty="0">
                <a:solidFill>
                  <a:schemeClr val="bg1"/>
                </a:solidFill>
              </a:rPr>
              <a:t>REALISATION</a:t>
            </a:r>
            <a:endParaRPr lang="fr-FR" dirty="0"/>
          </a:p>
        </p:txBody>
      </p:sp>
      <p:sp>
        <p:nvSpPr>
          <p:cNvPr id="9" name="ZoneTexte 8">
            <a:extLst>
              <a:ext uri="{FF2B5EF4-FFF2-40B4-BE49-F238E27FC236}">
                <a16:creationId xmlns:a16="http://schemas.microsoft.com/office/drawing/2014/main" id="{7179E92F-A203-8468-9F5C-B0033F45331F}"/>
              </a:ext>
            </a:extLst>
          </p:cNvPr>
          <p:cNvSpPr txBox="1"/>
          <p:nvPr/>
        </p:nvSpPr>
        <p:spPr>
          <a:xfrm>
            <a:off x="4549901" y="3731005"/>
            <a:ext cx="5884406" cy="45743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Bef>
                <a:spcPts val="1000"/>
              </a:spcBef>
            </a:pPr>
            <a:r>
              <a:rPr lang="en-US" sz="2800" b="1" dirty="0">
                <a:solidFill>
                  <a:schemeClr val="accent5">
                    <a:lumMod val="40000"/>
                    <a:lumOff val="60000"/>
                  </a:schemeClr>
                </a:solidFill>
              </a:rPr>
              <a:t>FORMATION / ENTREPRISE / VEILLE</a:t>
            </a:r>
            <a:endParaRPr lang="fr-FR" dirty="0">
              <a:solidFill>
                <a:schemeClr val="accent5">
                  <a:lumMod val="40000"/>
                  <a:lumOff val="60000"/>
                </a:schemeClr>
              </a:solidFill>
            </a:endParaRPr>
          </a:p>
        </p:txBody>
      </p:sp>
      <mc:AlternateContent xmlns:mc="http://schemas.openxmlformats.org/markup-compatibility/2006">
        <mc:Choice xmlns:p14="http://schemas.microsoft.com/office/powerpoint/2010/main" Requires="p14">
          <p:contentPart p14:bwMode="auto" r:id="rId2">
            <p14:nvContentPartPr>
              <p14:cNvPr id="10" name="Encre 9">
                <a:extLst>
                  <a:ext uri="{FF2B5EF4-FFF2-40B4-BE49-F238E27FC236}">
                    <a16:creationId xmlns:a16="http://schemas.microsoft.com/office/drawing/2014/main" id="{E23DE723-5B6B-8AAF-55EE-223D57D20A78}"/>
                  </a:ext>
                </a:extLst>
              </p14:cNvPr>
              <p14:cNvContentPartPr/>
              <p14:nvPr/>
            </p14:nvContentPartPr>
            <p14:xfrm>
              <a:off x="4223290" y="1796142"/>
              <a:ext cx="81643" cy="3380692"/>
            </p14:xfrm>
          </p:contentPart>
        </mc:Choice>
        <mc:Fallback>
          <p:pic>
            <p:nvPicPr>
              <p:cNvPr id="10" name="Encre 9">
                <a:extLst>
                  <a:ext uri="{FF2B5EF4-FFF2-40B4-BE49-F238E27FC236}">
                    <a16:creationId xmlns:a16="http://schemas.microsoft.com/office/drawing/2014/main" id="{E23DE723-5B6B-8AAF-55EE-223D57D20A78}"/>
                  </a:ext>
                </a:extLst>
              </p:cNvPr>
              <p:cNvPicPr/>
              <p:nvPr/>
            </p:nvPicPr>
            <p:blipFill>
              <a:blip r:embed="rId3"/>
              <a:stretch>
                <a:fillRect/>
              </a:stretch>
            </p:blipFill>
            <p:spPr>
              <a:xfrm>
                <a:off x="141140" y="1778142"/>
                <a:ext cx="8164300" cy="3416331"/>
              </a:xfrm>
              <a:prstGeom prst="rect">
                <a:avLst/>
              </a:prstGeom>
            </p:spPr>
          </p:pic>
        </mc:Fallback>
      </mc:AlternateContent>
      <p:sp>
        <p:nvSpPr>
          <p:cNvPr id="11" name="ZoneTexte 10">
            <a:extLst>
              <a:ext uri="{FF2B5EF4-FFF2-40B4-BE49-F238E27FC236}">
                <a16:creationId xmlns:a16="http://schemas.microsoft.com/office/drawing/2014/main" id="{84E78F61-3592-0F7E-A573-99B94896CEC4}"/>
              </a:ext>
            </a:extLst>
          </p:cNvPr>
          <p:cNvSpPr txBox="1"/>
          <p:nvPr/>
        </p:nvSpPr>
        <p:spPr>
          <a:xfrm>
            <a:off x="2378939" y="2980478"/>
            <a:ext cx="102053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6000" dirty="0"/>
              <a:t>02</a:t>
            </a:r>
          </a:p>
        </p:txBody>
      </p:sp>
    </p:spTree>
    <p:extLst>
      <p:ext uri="{BB962C8B-B14F-4D97-AF65-F5344CB8AC3E}">
        <p14:creationId xmlns:p14="http://schemas.microsoft.com/office/powerpoint/2010/main" val="1093251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 name="Group 60">
            <a:extLst>
              <a:ext uri="{FF2B5EF4-FFF2-40B4-BE49-F238E27FC236}">
                <a16:creationId xmlns:a16="http://schemas.microsoft.com/office/drawing/2014/main" id="{3E84BE2F-C43D-43D9-A96D-1526003268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62" name="Color">
              <a:extLst>
                <a:ext uri="{FF2B5EF4-FFF2-40B4-BE49-F238E27FC236}">
                  <a16:creationId xmlns:a16="http://schemas.microsoft.com/office/drawing/2014/main" id="{E7400609-3385-4926-AD61-85A199F074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Color">
              <a:extLst>
                <a:ext uri="{FF2B5EF4-FFF2-40B4-BE49-F238E27FC236}">
                  <a16:creationId xmlns:a16="http://schemas.microsoft.com/office/drawing/2014/main" id="{9E9E1A20-C3CA-40B4-8D3A-3EAC12D69A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9" name="Image 28" descr="Une image contenant texte, capture d’écran, logiciel, Logiciel multimédia&#10;&#10;Le contenu généré par l’IA peut être incorrect.">
            <a:extLst>
              <a:ext uri="{FF2B5EF4-FFF2-40B4-BE49-F238E27FC236}">
                <a16:creationId xmlns:a16="http://schemas.microsoft.com/office/drawing/2014/main" id="{CFB46A92-C1EC-382F-CE87-C45818FD3F90}"/>
              </a:ext>
            </a:extLst>
          </p:cNvPr>
          <p:cNvPicPr>
            <a:picLocks noChangeAspect="1"/>
          </p:cNvPicPr>
          <p:nvPr/>
        </p:nvPicPr>
        <p:blipFill>
          <a:blip r:embed="rId2"/>
          <a:srcRect t="9309" r="-4" b="26993"/>
          <a:stretch>
            <a:fillRect/>
          </a:stretch>
        </p:blipFill>
        <p:spPr>
          <a:xfrm>
            <a:off x="6073305" y="3430599"/>
            <a:ext cx="6099244" cy="3461562"/>
          </a:xfrm>
          <a:prstGeom prst="rect">
            <a:avLst/>
          </a:prstGeom>
        </p:spPr>
      </p:pic>
      <p:pic>
        <p:nvPicPr>
          <p:cNvPr id="28" name="Image 27" descr="Une image contenant texte, Appareils électroniques, capture d’écran, logiciel&#10;&#10;Le contenu généré par l’IA peut être incorrect.">
            <a:extLst>
              <a:ext uri="{FF2B5EF4-FFF2-40B4-BE49-F238E27FC236}">
                <a16:creationId xmlns:a16="http://schemas.microsoft.com/office/drawing/2014/main" id="{DA8EBFFA-4E02-3CED-9197-373F43C45885}"/>
              </a:ext>
            </a:extLst>
          </p:cNvPr>
          <p:cNvPicPr>
            <a:picLocks noChangeAspect="1"/>
          </p:cNvPicPr>
          <p:nvPr/>
        </p:nvPicPr>
        <p:blipFill>
          <a:blip r:embed="rId3"/>
          <a:srcRect t="21110" r="-4" b="10828"/>
          <a:stretch>
            <a:fillRect/>
          </a:stretch>
        </p:blipFill>
        <p:spPr>
          <a:xfrm>
            <a:off x="6102061" y="-525"/>
            <a:ext cx="6056037" cy="3418432"/>
          </a:xfrm>
          <a:prstGeom prst="rect">
            <a:avLst/>
          </a:prstGeom>
        </p:spPr>
      </p:pic>
      <p:grpSp>
        <p:nvGrpSpPr>
          <p:cNvPr id="65" name="Group 64">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6" name="Freeform: Shape 65">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7" name="Freeform: Shape 66">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8" name="Freeform: Shape 67">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9" name="Freeform: Shape 68">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0" name="Freeform: Shape 69">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1" name="Freeform: Shape 70">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2" name="Freeform: Shape 71">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4" name="ZoneTexte 3">
            <a:extLst>
              <a:ext uri="{FF2B5EF4-FFF2-40B4-BE49-F238E27FC236}">
                <a16:creationId xmlns:a16="http://schemas.microsoft.com/office/drawing/2014/main" id="{207EAAF9-95B5-8FA8-318E-1C771948FCA0}"/>
              </a:ext>
            </a:extLst>
          </p:cNvPr>
          <p:cNvSpPr txBox="1"/>
          <p:nvPr/>
        </p:nvSpPr>
        <p:spPr>
          <a:xfrm>
            <a:off x="610078" y="1173355"/>
            <a:ext cx="4879001" cy="229288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4800" b="1">
                <a:solidFill>
                  <a:schemeClr val="bg1"/>
                </a:solidFill>
                <a:latin typeface="+mj-lt"/>
                <a:ea typeface="+mj-ea"/>
                <a:cs typeface="+mj-cs"/>
              </a:rPr>
              <a:t>GERER LE PATRIMOINE INFORMATIQUE</a:t>
            </a:r>
            <a:endParaRPr lang="en-US" sz="4800">
              <a:solidFill>
                <a:schemeClr val="bg1"/>
              </a:solidFill>
              <a:latin typeface="+mj-lt"/>
              <a:ea typeface="+mj-ea"/>
              <a:cs typeface="+mj-cs"/>
            </a:endParaRPr>
          </a:p>
        </p:txBody>
      </p:sp>
      <p:sp>
        <p:nvSpPr>
          <p:cNvPr id="26" name="ZoneTexte 25">
            <a:extLst>
              <a:ext uri="{FF2B5EF4-FFF2-40B4-BE49-F238E27FC236}">
                <a16:creationId xmlns:a16="http://schemas.microsoft.com/office/drawing/2014/main" id="{5ED8A8BC-08A5-02D5-F1E9-D66DF257D592}"/>
              </a:ext>
            </a:extLst>
          </p:cNvPr>
          <p:cNvSpPr txBox="1"/>
          <p:nvPr/>
        </p:nvSpPr>
        <p:spPr>
          <a:xfrm>
            <a:off x="1012644" y="3764655"/>
            <a:ext cx="4879001" cy="249508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ts val="1000"/>
              </a:spcBef>
              <a:spcAft>
                <a:spcPts val="600"/>
              </a:spcAft>
            </a:pPr>
            <a:r>
              <a:rPr lang="en-US" sz="2400" b="1" dirty="0">
                <a:solidFill>
                  <a:schemeClr val="bg1"/>
                </a:solidFill>
              </a:rPr>
              <a:t>Active Directory et Service Now</a:t>
            </a:r>
            <a:endParaRPr lang="en-US" sz="2400">
              <a:solidFill>
                <a:schemeClr val="bg1"/>
              </a:solidFill>
            </a:endParaRPr>
          </a:p>
        </p:txBody>
      </p:sp>
    </p:spTree>
    <p:extLst>
      <p:ext uri="{BB962C8B-B14F-4D97-AF65-F5344CB8AC3E}">
        <p14:creationId xmlns:p14="http://schemas.microsoft.com/office/powerpoint/2010/main" val="137268981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Grand écran</PresentationFormat>
  <Paragraphs>0</Paragraphs>
  <Slides>17</Slides>
  <Notes>0</Notes>
  <HiddenSlides>0</HiddenSlides>
  <MMClips>0</MMClips>
  <ScaleCrop>false</ScaleCrop>
  <HeadingPairs>
    <vt:vector size="4" baseType="variant">
      <vt:variant>
        <vt:lpstr>Thème</vt:lpstr>
      </vt:variant>
      <vt:variant>
        <vt:i4>1</vt:i4>
      </vt:variant>
      <vt:variant>
        <vt:lpstr>Titres des diapositives</vt:lpstr>
      </vt:variant>
      <vt:variant>
        <vt:i4>17</vt:i4>
      </vt:variant>
    </vt:vector>
  </HeadingPairs>
  <TitlesOfParts>
    <vt:vector size="18" baseType="lpstr">
      <vt:lpstr>Thème Office</vt:lpstr>
      <vt:lpstr>EPREUVE E4</vt:lpstr>
      <vt:lpstr>PRESENTATION (MON PROFIL)</vt:lpstr>
      <vt:lpstr>Présentation PowerPoint</vt:lpstr>
      <vt:lpstr>ENTREPRISE</vt:lpstr>
      <vt:lpstr>Présentation PowerPoint</vt:lpstr>
      <vt:lpstr>FORMATION</vt:lpstr>
      <vt:lpstr>Présentation PowerPoint</vt:lpstr>
      <vt:lpstr>REALISATION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803</cp:revision>
  <dcterms:created xsi:type="dcterms:W3CDTF">2012-07-30T22:21:58Z</dcterms:created>
  <dcterms:modified xsi:type="dcterms:W3CDTF">2025-05-18T15:12:16Z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21ee20b-2db6-434b-a656-4500d2063055_Enabled">
    <vt:lpwstr>true</vt:lpwstr>
  </property>
  <property fmtid="{D5CDD505-2E9C-101B-9397-08002B2CF9AE}" pid="3" name="MSIP_Label_021ee20b-2db6-434b-a656-4500d2063055_SetDate">
    <vt:lpwstr>2025-05-18T10:34:49Z</vt:lpwstr>
  </property>
  <property fmtid="{D5CDD505-2E9C-101B-9397-08002B2CF9AE}" pid="4" name="MSIP_Label_021ee20b-2db6-434b-a656-4500d2063055_Method">
    <vt:lpwstr>Privileged</vt:lpwstr>
  </property>
  <property fmtid="{D5CDD505-2E9C-101B-9397-08002B2CF9AE}" pid="5" name="MSIP_Label_021ee20b-2db6-434b-a656-4500d2063055_Name">
    <vt:lpwstr>Sans Marquage - Groupe et Réseau</vt:lpwstr>
  </property>
  <property fmtid="{D5CDD505-2E9C-101B-9397-08002B2CF9AE}" pid="6" name="MSIP_Label_021ee20b-2db6-434b-a656-4500d2063055_SiteId">
    <vt:lpwstr>4a7c8238-5799-4b16-9fc6-9ad8fce5a7d9</vt:lpwstr>
  </property>
  <property fmtid="{D5CDD505-2E9C-101B-9397-08002B2CF9AE}" pid="7" name="MSIP_Label_021ee20b-2db6-434b-a656-4500d2063055_ActionId">
    <vt:lpwstr>afe9ea4e-6219-454f-9cf3-2d48791b78a8</vt:lpwstr>
  </property>
  <property fmtid="{D5CDD505-2E9C-101B-9397-08002B2CF9AE}" pid="8" name="MSIP_Label_021ee20b-2db6-434b-a656-4500d2063055_ContentBits">
    <vt:lpwstr>0</vt:lpwstr>
  </property>
  <property fmtid="{D5CDD505-2E9C-101B-9397-08002B2CF9AE}" pid="9" name="MSIP_Label_021ee20b-2db6-434b-a656-4500d2063055_Tag">
    <vt:lpwstr>10, 0, 1, 2</vt:lpwstr>
  </property>
</Properties>
</file>